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59" r:id="rId3"/>
    <p:sldId id="258" r:id="rId4"/>
    <p:sldId id="260" r:id="rId5"/>
    <p:sldId id="261" r:id="rId6"/>
    <p:sldId id="257"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8" d="100"/>
          <a:sy n="78" d="100"/>
        </p:scale>
        <p:origin x="4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F514E23-773E-42F8-B00B-E71786EF60F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84C0B1-5FD4-4D67-8DCF-8FD7D8D295DA}" type="slidenum">
              <a:rPr lang="en-US" smtClean="0"/>
              <a:t>‹#›</a:t>
            </a:fld>
            <a:endParaRPr lang="en-US"/>
          </a:p>
        </p:txBody>
      </p:sp>
    </p:spTree>
    <p:extLst>
      <p:ext uri="{BB962C8B-B14F-4D97-AF65-F5344CB8AC3E}">
        <p14:creationId xmlns:p14="http://schemas.microsoft.com/office/powerpoint/2010/main" val="3452740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F514E23-773E-42F8-B00B-E71786EF60F4}"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84C0B1-5FD4-4D67-8DCF-8FD7D8D295DA}" type="slidenum">
              <a:rPr lang="en-US" smtClean="0"/>
              <a:t>‹#›</a:t>
            </a:fld>
            <a:endParaRPr lang="en-US"/>
          </a:p>
        </p:txBody>
      </p:sp>
    </p:spTree>
    <p:extLst>
      <p:ext uri="{BB962C8B-B14F-4D97-AF65-F5344CB8AC3E}">
        <p14:creationId xmlns:p14="http://schemas.microsoft.com/office/powerpoint/2010/main" val="3997172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Edit Master text styles</a:t>
            </a:r>
          </a:p>
        </p:txBody>
      </p:sp>
      <p:sp>
        <p:nvSpPr>
          <p:cNvPr id="4" name="Date Placeholder 3"/>
          <p:cNvSpPr>
            <a:spLocks noGrp="1"/>
          </p:cNvSpPr>
          <p:nvPr>
            <p:ph type="dt" sz="half" idx="10"/>
          </p:nvPr>
        </p:nvSpPr>
        <p:spPr/>
        <p:txBody>
          <a:bodyPr/>
          <a:lstStyle/>
          <a:p>
            <a:fld id="{2F514E23-773E-42F8-B00B-E71786EF60F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84C0B1-5FD4-4D67-8DCF-8FD7D8D295DA}" type="slidenum">
              <a:rPr lang="en-US" smtClean="0"/>
              <a:t>‹#›</a:t>
            </a:fld>
            <a:endParaRPr lang="en-US"/>
          </a:p>
        </p:txBody>
      </p:sp>
    </p:spTree>
    <p:extLst>
      <p:ext uri="{BB962C8B-B14F-4D97-AF65-F5344CB8AC3E}">
        <p14:creationId xmlns:p14="http://schemas.microsoft.com/office/powerpoint/2010/main" val="2590439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Edit Master text styles</a:t>
            </a:r>
          </a:p>
        </p:txBody>
      </p:sp>
      <p:sp>
        <p:nvSpPr>
          <p:cNvPr id="2" name="Date Placeholder 1"/>
          <p:cNvSpPr>
            <a:spLocks noGrp="1"/>
          </p:cNvSpPr>
          <p:nvPr>
            <p:ph type="dt" sz="half" idx="10"/>
          </p:nvPr>
        </p:nvSpPr>
        <p:spPr/>
        <p:txBody>
          <a:bodyPr/>
          <a:lstStyle/>
          <a:p>
            <a:fld id="{2F514E23-773E-42F8-B00B-E71786EF60F4}"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84C0B1-5FD4-4D67-8DCF-8FD7D8D295DA}" type="slidenum">
              <a:rPr lang="en-US" smtClean="0"/>
              <a:t>‹#›</a:t>
            </a:fld>
            <a:endParaRPr lang="en-US"/>
          </a:p>
        </p:txBody>
      </p:sp>
    </p:spTree>
    <p:extLst>
      <p:ext uri="{BB962C8B-B14F-4D97-AF65-F5344CB8AC3E}">
        <p14:creationId xmlns:p14="http://schemas.microsoft.com/office/powerpoint/2010/main" val="37667284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F514E23-773E-42F8-B00B-E71786EF60F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84C0B1-5FD4-4D67-8DCF-8FD7D8D295DA}" type="slidenum">
              <a:rPr lang="en-US" smtClean="0"/>
              <a:t>‹#›</a:t>
            </a:fld>
            <a:endParaRPr lang="en-US"/>
          </a:p>
        </p:txBody>
      </p:sp>
    </p:spTree>
    <p:extLst>
      <p:ext uri="{BB962C8B-B14F-4D97-AF65-F5344CB8AC3E}">
        <p14:creationId xmlns:p14="http://schemas.microsoft.com/office/powerpoint/2010/main" val="16538404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F514E23-773E-42F8-B00B-E71786EF60F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84C0B1-5FD4-4D67-8DCF-8FD7D8D295DA}" type="slidenum">
              <a:rPr lang="en-US" smtClean="0"/>
              <a:t>‹#›</a:t>
            </a:fld>
            <a:endParaRPr lang="en-US"/>
          </a:p>
        </p:txBody>
      </p:sp>
    </p:spTree>
    <p:extLst>
      <p:ext uri="{BB962C8B-B14F-4D97-AF65-F5344CB8AC3E}">
        <p14:creationId xmlns:p14="http://schemas.microsoft.com/office/powerpoint/2010/main" val="3769669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F514E23-773E-42F8-B00B-E71786EF60F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84C0B1-5FD4-4D67-8DCF-8FD7D8D295DA}" type="slidenum">
              <a:rPr lang="en-US" smtClean="0"/>
              <a:t>‹#›</a:t>
            </a:fld>
            <a:endParaRPr lang="en-US"/>
          </a:p>
        </p:txBody>
      </p:sp>
    </p:spTree>
    <p:extLst>
      <p:ext uri="{BB962C8B-B14F-4D97-AF65-F5344CB8AC3E}">
        <p14:creationId xmlns:p14="http://schemas.microsoft.com/office/powerpoint/2010/main" val="2872447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F514E23-773E-42F8-B00B-E71786EF60F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84C0B1-5FD4-4D67-8DCF-8FD7D8D295DA}" type="slidenum">
              <a:rPr lang="en-US" smtClean="0"/>
              <a:t>‹#›</a:t>
            </a:fld>
            <a:endParaRPr lang="en-US"/>
          </a:p>
        </p:txBody>
      </p:sp>
    </p:spTree>
    <p:extLst>
      <p:ext uri="{BB962C8B-B14F-4D97-AF65-F5344CB8AC3E}">
        <p14:creationId xmlns:p14="http://schemas.microsoft.com/office/powerpoint/2010/main" val="3359969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F514E23-773E-42F8-B00B-E71786EF60F4}"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84C0B1-5FD4-4D67-8DCF-8FD7D8D295DA}" type="slidenum">
              <a:rPr lang="en-US" smtClean="0"/>
              <a:t>‹#›</a:t>
            </a:fld>
            <a:endParaRPr lang="en-US"/>
          </a:p>
        </p:txBody>
      </p:sp>
    </p:spTree>
    <p:extLst>
      <p:ext uri="{BB962C8B-B14F-4D97-AF65-F5344CB8AC3E}">
        <p14:creationId xmlns:p14="http://schemas.microsoft.com/office/powerpoint/2010/main" val="943688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F514E23-773E-42F8-B00B-E71786EF60F4}"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84C0B1-5FD4-4D67-8DCF-8FD7D8D295DA}" type="slidenum">
              <a:rPr lang="en-US" smtClean="0"/>
              <a:t>‹#›</a:t>
            </a:fld>
            <a:endParaRPr lang="en-US"/>
          </a:p>
        </p:txBody>
      </p:sp>
    </p:spTree>
    <p:extLst>
      <p:ext uri="{BB962C8B-B14F-4D97-AF65-F5344CB8AC3E}">
        <p14:creationId xmlns:p14="http://schemas.microsoft.com/office/powerpoint/2010/main" val="558546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F514E23-773E-42F8-B00B-E71786EF60F4}"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84C0B1-5FD4-4D67-8DCF-8FD7D8D295DA}" type="slidenum">
              <a:rPr lang="en-US" smtClean="0"/>
              <a:t>‹#›</a:t>
            </a:fld>
            <a:endParaRPr lang="en-US"/>
          </a:p>
        </p:txBody>
      </p:sp>
    </p:spTree>
    <p:extLst>
      <p:ext uri="{BB962C8B-B14F-4D97-AF65-F5344CB8AC3E}">
        <p14:creationId xmlns:p14="http://schemas.microsoft.com/office/powerpoint/2010/main" val="3711415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514E23-773E-42F8-B00B-E71786EF60F4}"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84C0B1-5FD4-4D67-8DCF-8FD7D8D295DA}" type="slidenum">
              <a:rPr lang="en-US" smtClean="0"/>
              <a:t>‹#›</a:t>
            </a:fld>
            <a:endParaRPr lang="en-US"/>
          </a:p>
        </p:txBody>
      </p:sp>
    </p:spTree>
    <p:extLst>
      <p:ext uri="{BB962C8B-B14F-4D97-AF65-F5344CB8AC3E}">
        <p14:creationId xmlns:p14="http://schemas.microsoft.com/office/powerpoint/2010/main" val="3754386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F514E23-773E-42F8-B00B-E71786EF60F4}"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84C0B1-5FD4-4D67-8DCF-8FD7D8D295DA}" type="slidenum">
              <a:rPr lang="en-US" smtClean="0"/>
              <a:t>‹#›</a:t>
            </a:fld>
            <a:endParaRPr lang="en-US"/>
          </a:p>
        </p:txBody>
      </p:sp>
    </p:spTree>
    <p:extLst>
      <p:ext uri="{BB962C8B-B14F-4D97-AF65-F5344CB8AC3E}">
        <p14:creationId xmlns:p14="http://schemas.microsoft.com/office/powerpoint/2010/main" val="312624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885810" y="6041362"/>
            <a:ext cx="976879" cy="365125"/>
          </a:xfrm>
        </p:spPr>
        <p:txBody>
          <a:bodyPr/>
          <a:lstStyle/>
          <a:p>
            <a:fld id="{2F514E23-773E-42F8-B00B-E71786EF60F4}" type="datetimeFigureOut">
              <a:rPr lang="en-US" smtClean="0"/>
              <a:t>9/18/2019</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E384C0B1-5FD4-4D67-8DCF-8FD7D8D295DA}" type="slidenum">
              <a:rPr lang="en-US" smtClean="0"/>
              <a:t>‹#›</a:t>
            </a:fld>
            <a:endParaRPr lang="en-US"/>
          </a:p>
        </p:txBody>
      </p:sp>
    </p:spTree>
    <p:extLst>
      <p:ext uri="{BB962C8B-B14F-4D97-AF65-F5344CB8AC3E}">
        <p14:creationId xmlns:p14="http://schemas.microsoft.com/office/powerpoint/2010/main" val="1729583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2F514E23-773E-42F8-B00B-E71786EF60F4}" type="datetimeFigureOut">
              <a:rPr lang="en-US" smtClean="0"/>
              <a:t>9/18/2019</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E384C0B1-5FD4-4D67-8DCF-8FD7D8D295DA}" type="slidenum">
              <a:rPr lang="en-US" smtClean="0"/>
              <a:t>‹#›</a:t>
            </a:fld>
            <a:endParaRPr lang="en-US"/>
          </a:p>
        </p:txBody>
      </p:sp>
    </p:spTree>
    <p:extLst>
      <p:ext uri="{BB962C8B-B14F-4D97-AF65-F5344CB8AC3E}">
        <p14:creationId xmlns:p14="http://schemas.microsoft.com/office/powerpoint/2010/main" val="314913212"/>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Using Google Drive for Volleyball Team Management </a:t>
            </a:r>
            <a:endParaRPr lang="en-US" dirty="0"/>
          </a:p>
        </p:txBody>
      </p:sp>
      <p:sp>
        <p:nvSpPr>
          <p:cNvPr id="3" name="Subtitle 2"/>
          <p:cNvSpPr>
            <a:spLocks noGrp="1"/>
          </p:cNvSpPr>
          <p:nvPr>
            <p:ph type="subTitle" idx="1"/>
          </p:nvPr>
        </p:nvSpPr>
        <p:spPr/>
        <p:txBody>
          <a:bodyPr/>
          <a:lstStyle/>
          <a:p>
            <a:r>
              <a:rPr lang="en-US" dirty="0" smtClean="0"/>
              <a:t>Kayla Ruff</a:t>
            </a:r>
            <a:endParaRPr lang="en-US" dirty="0"/>
          </a:p>
        </p:txBody>
      </p:sp>
    </p:spTree>
    <p:extLst>
      <p:ext uri="{BB962C8B-B14F-4D97-AF65-F5344CB8AC3E}">
        <p14:creationId xmlns:p14="http://schemas.microsoft.com/office/powerpoint/2010/main" val="508579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Benefits</a:t>
            </a:r>
            <a:endParaRPr lang="en-US" dirty="0"/>
          </a:p>
        </p:txBody>
      </p:sp>
      <p:sp>
        <p:nvSpPr>
          <p:cNvPr id="3" name="Content Placeholder 2"/>
          <p:cNvSpPr>
            <a:spLocks noGrp="1"/>
          </p:cNvSpPr>
          <p:nvPr>
            <p:ph idx="1"/>
          </p:nvPr>
        </p:nvSpPr>
        <p:spPr/>
        <p:txBody>
          <a:bodyPr/>
          <a:lstStyle/>
          <a:p>
            <a:r>
              <a:rPr lang="en-US" dirty="0" smtClean="0"/>
              <a:t>Fast and efficient </a:t>
            </a:r>
            <a:endParaRPr lang="en-US" dirty="0" smtClean="0"/>
          </a:p>
          <a:p>
            <a:r>
              <a:rPr lang="en-US" dirty="0" smtClean="0"/>
              <a:t>Everyone has access to </a:t>
            </a:r>
            <a:r>
              <a:rPr lang="en-US" dirty="0" smtClean="0"/>
              <a:t>it</a:t>
            </a:r>
          </a:p>
          <a:p>
            <a:r>
              <a:rPr lang="en-US" dirty="0" smtClean="0"/>
              <a:t>Communication is easy and direct</a:t>
            </a:r>
            <a:endParaRPr lang="en-US" dirty="0" smtClean="0"/>
          </a:p>
          <a:p>
            <a:r>
              <a:rPr lang="en-US" dirty="0" smtClean="0"/>
              <a:t>Edits </a:t>
            </a:r>
            <a:r>
              <a:rPr lang="en-US" dirty="0" smtClean="0"/>
              <a:t>can be made fast and from anyone, anywhere, at any time</a:t>
            </a:r>
          </a:p>
          <a:p>
            <a:r>
              <a:rPr lang="en-US" dirty="0" smtClean="0"/>
              <a:t>Environmental friendly- instea</a:t>
            </a:r>
            <a:r>
              <a:rPr lang="en-US" dirty="0" smtClean="0"/>
              <a:t>d of using paper and pencil for many of the documents</a:t>
            </a:r>
            <a:endParaRPr lang="en-US" dirty="0" smtClean="0"/>
          </a:p>
          <a:p>
            <a:endParaRPr lang="en-US" dirty="0"/>
          </a:p>
        </p:txBody>
      </p:sp>
    </p:spTree>
    <p:extLst>
      <p:ext uri="{BB962C8B-B14F-4D97-AF65-F5344CB8AC3E}">
        <p14:creationId xmlns:p14="http://schemas.microsoft.com/office/powerpoint/2010/main" val="2514824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Sign-Ups</a:t>
            </a:r>
            <a:endParaRPr lang="en-US" dirty="0"/>
          </a:p>
        </p:txBody>
      </p:sp>
      <p:pic>
        <p:nvPicPr>
          <p:cNvPr id="4" name="Content Placeholder 3"/>
          <p:cNvPicPr>
            <a:picLocks noGrp="1" noChangeAspect="1"/>
          </p:cNvPicPr>
          <p:nvPr>
            <p:ph idx="1"/>
          </p:nvPr>
        </p:nvPicPr>
        <p:blipFill>
          <a:blip r:embed="rId2"/>
          <a:stretch>
            <a:fillRect/>
          </a:stretch>
        </p:blipFill>
        <p:spPr>
          <a:xfrm>
            <a:off x="1033339" y="2286656"/>
            <a:ext cx="5293320" cy="3993984"/>
          </a:xfrm>
          <a:prstGeom prst="rect">
            <a:avLst/>
          </a:prstGeom>
        </p:spPr>
      </p:pic>
      <p:sp>
        <p:nvSpPr>
          <p:cNvPr id="5" name="TextBox 4"/>
          <p:cNvSpPr txBox="1"/>
          <p:nvPr/>
        </p:nvSpPr>
        <p:spPr>
          <a:xfrm>
            <a:off x="6956854" y="2545492"/>
            <a:ext cx="4425144" cy="2031325"/>
          </a:xfrm>
          <a:prstGeom prst="rect">
            <a:avLst/>
          </a:prstGeom>
          <a:noFill/>
        </p:spPr>
        <p:txBody>
          <a:bodyPr wrap="square" rtlCol="0">
            <a:spAutoFit/>
          </a:bodyPr>
          <a:lstStyle/>
          <a:p>
            <a:r>
              <a:rPr lang="en-US" dirty="0" smtClean="0"/>
              <a:t>We use Google Sheets when scheduling meetings and other sign-up necessities. </a:t>
            </a:r>
            <a:endParaRPr lang="en-US" dirty="0" smtClean="0"/>
          </a:p>
          <a:p>
            <a:endParaRPr lang="en-US" dirty="0"/>
          </a:p>
          <a:p>
            <a:r>
              <a:rPr lang="en-US" dirty="0" smtClean="0"/>
              <a:t>If we didn’t have this, we would probably hang a paper sign-up sheet on one of our doors. </a:t>
            </a:r>
            <a:endParaRPr lang="en-US" dirty="0"/>
          </a:p>
        </p:txBody>
      </p:sp>
    </p:spTree>
    <p:extLst>
      <p:ext uri="{BB962C8B-B14F-4D97-AF65-F5344CB8AC3E}">
        <p14:creationId xmlns:p14="http://schemas.microsoft.com/office/powerpoint/2010/main" val="1783868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Meals</a:t>
            </a:r>
            <a:endParaRPr lang="en-US" dirty="0"/>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t="277" r="31495"/>
          <a:stretch/>
        </p:blipFill>
        <p:spPr>
          <a:xfrm>
            <a:off x="397154" y="2094059"/>
            <a:ext cx="6596770" cy="4492092"/>
          </a:xfrm>
        </p:spPr>
      </p:pic>
      <p:sp>
        <p:nvSpPr>
          <p:cNvPr id="5" name="TextBox 4"/>
          <p:cNvSpPr txBox="1"/>
          <p:nvPr/>
        </p:nvSpPr>
        <p:spPr>
          <a:xfrm>
            <a:off x="7253416" y="2718486"/>
            <a:ext cx="4547287" cy="1754326"/>
          </a:xfrm>
          <a:prstGeom prst="rect">
            <a:avLst/>
          </a:prstGeom>
          <a:noFill/>
        </p:spPr>
        <p:txBody>
          <a:bodyPr wrap="square" rtlCol="0">
            <a:spAutoFit/>
          </a:bodyPr>
          <a:lstStyle/>
          <a:p>
            <a:r>
              <a:rPr lang="en-US" dirty="0" smtClean="0"/>
              <a:t>This is has been the best use of google sheets for me. I am in charge of meals when we travel. Having google sheets makes me life easier when figuring out meal orders. The girls enjoy the ease of this as well.</a:t>
            </a:r>
            <a:endParaRPr lang="en-US" dirty="0"/>
          </a:p>
        </p:txBody>
      </p:sp>
    </p:spTree>
    <p:extLst>
      <p:ext uri="{BB962C8B-B14F-4D97-AF65-F5344CB8AC3E}">
        <p14:creationId xmlns:p14="http://schemas.microsoft.com/office/powerpoint/2010/main" val="2817929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Player Schedules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3211" y="2199502"/>
            <a:ext cx="8255945" cy="4374293"/>
          </a:xfrm>
        </p:spPr>
      </p:pic>
      <p:sp>
        <p:nvSpPr>
          <p:cNvPr id="6" name="TextBox 5"/>
          <p:cNvSpPr txBox="1"/>
          <p:nvPr/>
        </p:nvSpPr>
        <p:spPr>
          <a:xfrm>
            <a:off x="8822724" y="2743200"/>
            <a:ext cx="3126260" cy="2308324"/>
          </a:xfrm>
          <a:prstGeom prst="rect">
            <a:avLst/>
          </a:prstGeom>
          <a:noFill/>
        </p:spPr>
        <p:txBody>
          <a:bodyPr wrap="square" rtlCol="0">
            <a:spAutoFit/>
          </a:bodyPr>
          <a:lstStyle/>
          <a:p>
            <a:r>
              <a:rPr lang="en-US" dirty="0" smtClean="0"/>
              <a:t>This has been a life-saver as well. We are able to have all of the player’s schedules for each day in one place. This way all the coaches have access to it and can edit it at any time.</a:t>
            </a:r>
            <a:endParaRPr lang="en-US" dirty="0"/>
          </a:p>
        </p:txBody>
      </p:sp>
    </p:spTree>
    <p:extLst>
      <p:ext uri="{BB962C8B-B14F-4D97-AF65-F5344CB8AC3E}">
        <p14:creationId xmlns:p14="http://schemas.microsoft.com/office/powerpoint/2010/main" val="3619749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SAMR Model</a:t>
            </a:r>
            <a:br>
              <a:rPr lang="en-US" dirty="0" smtClean="0"/>
            </a:br>
            <a:r>
              <a:rPr lang="en-US" dirty="0" smtClean="0"/>
              <a:t>Augmentation</a:t>
            </a:r>
            <a:endParaRPr lang="en-US" dirty="0"/>
          </a:p>
        </p:txBody>
      </p:sp>
      <p:sp>
        <p:nvSpPr>
          <p:cNvPr id="3" name="Content Placeholder 2"/>
          <p:cNvSpPr>
            <a:spLocks noGrp="1"/>
          </p:cNvSpPr>
          <p:nvPr>
            <p:ph idx="1"/>
          </p:nvPr>
        </p:nvSpPr>
        <p:spPr/>
        <p:txBody>
          <a:bodyPr/>
          <a:lstStyle/>
          <a:p>
            <a:r>
              <a:rPr lang="en-US" dirty="0" smtClean="0"/>
              <a:t>Google Drive to me is on the Augmentation level. It acts as more of a direct tool substitute with </a:t>
            </a:r>
            <a:r>
              <a:rPr lang="en-US" dirty="0" smtClean="0"/>
              <a:t>some</a:t>
            </a:r>
            <a:r>
              <a:rPr lang="en-US" dirty="0" smtClean="0"/>
              <a:t> </a:t>
            </a:r>
            <a:r>
              <a:rPr lang="en-US" dirty="0" smtClean="0"/>
              <a:t>functional change. Google Excel and how we are using it, is replacing more of those paper and pen type </a:t>
            </a:r>
            <a:r>
              <a:rPr lang="en-US" dirty="0" smtClean="0"/>
              <a:t>stuff,</a:t>
            </a:r>
            <a:r>
              <a:rPr lang="en-US" dirty="0" smtClean="0"/>
              <a:t> and allowing multiple people to write in a document at one time from anywhere. It not only makes things faster and more efficient, but it can also be used to give feedback in documents and interact/communicate with people through the internet. </a:t>
            </a:r>
            <a:endParaRPr lang="en-US" dirty="0"/>
          </a:p>
        </p:txBody>
      </p:sp>
    </p:spTree>
    <p:extLst>
      <p:ext uri="{BB962C8B-B14F-4D97-AF65-F5344CB8AC3E}">
        <p14:creationId xmlns:p14="http://schemas.microsoft.com/office/powerpoint/2010/main" val="8966575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291</TotalTime>
  <Words>266</Words>
  <Application>Microsoft Office PowerPoint</Application>
  <PresentationFormat>Widescreen</PresentationFormat>
  <Paragraphs>18</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Century Gothic</vt:lpstr>
      <vt:lpstr>Wingdings 2</vt:lpstr>
      <vt:lpstr>Quotable</vt:lpstr>
      <vt:lpstr>Using Google Drive for Volleyball Team Management </vt:lpstr>
      <vt:lpstr>Benefits</vt:lpstr>
      <vt:lpstr>Meeting Sign-Ups</vt:lpstr>
      <vt:lpstr>Team Meals</vt:lpstr>
      <vt:lpstr>Player Schedules </vt:lpstr>
      <vt:lpstr>SAMR Model Augmentation</vt:lpstr>
    </vt:vector>
  </TitlesOfParts>
  <Company>University of Mary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Kayla M. Ruff</dc:creator>
  <cp:lastModifiedBy>Kayla M. Ruff</cp:lastModifiedBy>
  <cp:revision>24</cp:revision>
  <dcterms:created xsi:type="dcterms:W3CDTF">2019-09-18T00:33:44Z</dcterms:created>
  <dcterms:modified xsi:type="dcterms:W3CDTF">2019-09-18T20:44:35Z</dcterms:modified>
</cp:coreProperties>
</file>