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6989EA-799B-464E-8B5D-671E416DED79}">
          <p14:sldIdLst>
            <p14:sldId id="256"/>
            <p14:sldId id="257"/>
            <p14:sldId id="258"/>
            <p14:sldId id="259"/>
            <p14:sldId id="260"/>
            <p14:sldId id="261"/>
          </p14:sldIdLst>
        </p14:section>
        <p14:section name="Untitled Section" id="{E71A46C8-BD77-4A5C-B1B7-64C91343558C}">
          <p14:sldIdLst>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7/10/2019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478D-5487-4A83-BADB-079C1CC0FD64}"/>
              </a:ext>
            </a:extLst>
          </p:cNvPr>
          <p:cNvSpPr>
            <a:spLocks noGrp="1"/>
          </p:cNvSpPr>
          <p:nvPr>
            <p:ph type="ctrTitle"/>
          </p:nvPr>
        </p:nvSpPr>
        <p:spPr>
          <a:xfrm>
            <a:off x="200025" y="266701"/>
            <a:ext cx="11810999" cy="1571624"/>
          </a:xfrm>
        </p:spPr>
        <p:txBody>
          <a:bodyPr>
            <a:normAutofit/>
          </a:bodyPr>
          <a:lstStyle/>
          <a:p>
            <a:r>
              <a:rPr lang="en-US" sz="3200" dirty="0"/>
              <a:t>Teaching the precepts of the Catholic church</a:t>
            </a:r>
            <a:br>
              <a:rPr lang="en-US" dirty="0"/>
            </a:br>
            <a:endParaRPr lang="en-US" dirty="0"/>
          </a:p>
        </p:txBody>
      </p:sp>
      <p:sp>
        <p:nvSpPr>
          <p:cNvPr id="3" name="Subtitle 2">
            <a:extLst>
              <a:ext uri="{FF2B5EF4-FFF2-40B4-BE49-F238E27FC236}">
                <a16:creationId xmlns:a16="http://schemas.microsoft.com/office/drawing/2014/main" id="{FC377AE5-00B1-4BC9-BFFD-BCD57EDFAACF}"/>
              </a:ext>
            </a:extLst>
          </p:cNvPr>
          <p:cNvSpPr>
            <a:spLocks noGrp="1"/>
          </p:cNvSpPr>
          <p:nvPr>
            <p:ph type="subTitle" idx="1"/>
          </p:nvPr>
        </p:nvSpPr>
        <p:spPr>
          <a:xfrm>
            <a:off x="1539081" y="1666876"/>
            <a:ext cx="9113837" cy="3762374"/>
          </a:xfrm>
        </p:spPr>
        <p:txBody>
          <a:bodyPr>
            <a:normAutofit/>
          </a:bodyPr>
          <a:lstStyle/>
          <a:p>
            <a:pPr marL="342900" indent="-342900">
              <a:buFont typeface="Arial" panose="020B0604020202020204" pitchFamily="34" charset="0"/>
              <a:buChar char="•"/>
            </a:pPr>
            <a:r>
              <a:rPr lang="en-US" dirty="0"/>
              <a:t>I am a Jr. High Religion teacher at a Catholic School</a:t>
            </a:r>
          </a:p>
          <a:p>
            <a:pPr marL="342900" indent="-342900">
              <a:buFont typeface="Arial" panose="020B0604020202020204" pitchFamily="34" charset="0"/>
              <a:buChar char="•"/>
            </a:pPr>
            <a:r>
              <a:rPr lang="en-US" dirty="0"/>
              <a:t>Not all my students are Catholic but over 95% are</a:t>
            </a:r>
          </a:p>
          <a:p>
            <a:pPr marL="342900" indent="-342900">
              <a:buFont typeface="Arial" panose="020B0604020202020204" pitchFamily="34" charset="0"/>
              <a:buChar char="•"/>
            </a:pPr>
            <a:r>
              <a:rPr lang="en-US" dirty="0"/>
              <a:t>I am always trying to find ways to help the students live out their Catholic Faith</a:t>
            </a:r>
          </a:p>
          <a:p>
            <a:pPr marL="342900" indent="-342900">
              <a:buFont typeface="Arial" panose="020B0604020202020204" pitchFamily="34" charset="0"/>
              <a:buChar char="•"/>
            </a:pPr>
            <a:r>
              <a:rPr lang="en-US" dirty="0"/>
              <a:t>The precepts are minimum requirements that all Catholics should follow</a:t>
            </a:r>
          </a:p>
          <a:p>
            <a:pPr marL="342900" indent="-342900">
              <a:buFont typeface="Arial" panose="020B0604020202020204" pitchFamily="34" charset="0"/>
              <a:buChar char="•"/>
            </a:pPr>
            <a:r>
              <a:rPr lang="en-US" dirty="0"/>
              <a:t>I am aware that many Catholics do not follow the Precepts of the Church but I make use of a website an app that helps them to fulfill the precepts</a:t>
            </a:r>
          </a:p>
          <a:p>
            <a:pPr marL="342900" indent="-342900">
              <a:buFont typeface="Arial" panose="020B0604020202020204" pitchFamily="34" charset="0"/>
              <a:buChar char="•"/>
            </a:pPr>
            <a:r>
              <a:rPr lang="en-US" dirty="0"/>
              <a:t>I am also aware that students usually need the support of their parents to fulfill some of the precepts</a:t>
            </a:r>
          </a:p>
        </p:txBody>
      </p:sp>
    </p:spTree>
    <p:extLst>
      <p:ext uri="{BB962C8B-B14F-4D97-AF65-F5344CB8AC3E}">
        <p14:creationId xmlns:p14="http://schemas.microsoft.com/office/powerpoint/2010/main" val="297143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F7141A-C163-4199-8194-1F5DE00380C3}"/>
              </a:ext>
            </a:extLst>
          </p:cNvPr>
          <p:cNvSpPr>
            <a:spLocks noGrp="1"/>
          </p:cNvSpPr>
          <p:nvPr>
            <p:ph type="body" idx="1"/>
          </p:nvPr>
        </p:nvSpPr>
        <p:spPr>
          <a:xfrm>
            <a:off x="684213" y="1524000"/>
            <a:ext cx="10964862" cy="4470400"/>
          </a:xfrm>
        </p:spPr>
        <p:txBody>
          <a:bodyPr/>
          <a:lstStyle/>
          <a:p>
            <a:endParaRPr lang="en-US" b="1" dirty="0"/>
          </a:p>
          <a:p>
            <a:r>
              <a:rPr lang="en-US" sz="2800" b="1" dirty="0"/>
              <a:t>Content</a:t>
            </a:r>
          </a:p>
          <a:p>
            <a:r>
              <a:rPr lang="en-US" b="1" dirty="0"/>
              <a:t>-With every lesson there is content that the teacher is trying to teach</a:t>
            </a:r>
          </a:p>
          <a:p>
            <a:endParaRPr lang="en-US" b="1" dirty="0"/>
          </a:p>
          <a:p>
            <a:r>
              <a:rPr lang="en-US" sz="2400" dirty="0"/>
              <a:t>The Precepts of the Church:</a:t>
            </a:r>
          </a:p>
          <a:p>
            <a:pPr lvl="0"/>
            <a:r>
              <a:rPr lang="en-US" b="1" dirty="0"/>
              <a:t>1. You shall attend Mass on Sundays and holy days of obligation and rest from servile labor.</a:t>
            </a:r>
            <a:r>
              <a:rPr lang="en-US" dirty="0"/>
              <a:t> </a:t>
            </a:r>
          </a:p>
          <a:p>
            <a:pPr lvl="0"/>
            <a:r>
              <a:rPr lang="en-US" b="1" dirty="0"/>
              <a:t>2. You shall confess your sins at least once a year.</a:t>
            </a:r>
            <a:r>
              <a:rPr lang="en-US" dirty="0"/>
              <a:t> </a:t>
            </a:r>
          </a:p>
          <a:p>
            <a:pPr lvl="0"/>
            <a:r>
              <a:rPr lang="en-US" b="1" dirty="0"/>
              <a:t>3. You shall receive the sacrament of the Eucharist at least during the Easter season.</a:t>
            </a:r>
            <a:r>
              <a:rPr lang="en-US" dirty="0"/>
              <a:t> </a:t>
            </a:r>
          </a:p>
          <a:p>
            <a:pPr lvl="0"/>
            <a:r>
              <a:rPr lang="en-US" b="1" dirty="0"/>
              <a:t>4. You shall observe the days of fasting and abstinence established by the Church.</a:t>
            </a:r>
            <a:r>
              <a:rPr lang="en-US" dirty="0"/>
              <a:t> </a:t>
            </a:r>
          </a:p>
          <a:p>
            <a:pPr lvl="0"/>
            <a:r>
              <a:rPr lang="en-US" b="1" dirty="0"/>
              <a:t>5. You shall help to provide for the needs of the Church.</a:t>
            </a:r>
            <a:r>
              <a:rPr lang="en-US" dirty="0"/>
              <a:t> </a:t>
            </a:r>
          </a:p>
          <a:p>
            <a:endParaRPr lang="en-US" b="1" dirty="0"/>
          </a:p>
        </p:txBody>
      </p:sp>
      <p:sp>
        <p:nvSpPr>
          <p:cNvPr id="6" name="Title 1">
            <a:extLst>
              <a:ext uri="{FF2B5EF4-FFF2-40B4-BE49-F238E27FC236}">
                <a16:creationId xmlns:a16="http://schemas.microsoft.com/office/drawing/2014/main" id="{64C9C581-6581-4AD2-9441-893018A3491E}"/>
              </a:ext>
            </a:extLst>
          </p:cNvPr>
          <p:cNvSpPr>
            <a:spLocks noGrp="1"/>
          </p:cNvSpPr>
          <p:nvPr>
            <p:ph type="title"/>
          </p:nvPr>
        </p:nvSpPr>
        <p:spPr>
          <a:xfrm>
            <a:off x="617537" y="320675"/>
            <a:ext cx="11260137" cy="1422400"/>
          </a:xfrm>
        </p:spPr>
        <p:txBody>
          <a:bodyPr>
            <a:normAutofit/>
          </a:bodyPr>
          <a:lstStyle/>
          <a:p>
            <a:r>
              <a:rPr lang="en-US" sz="3200" dirty="0"/>
              <a:t>Teaching the precepts of the Catholic church</a:t>
            </a:r>
            <a:br>
              <a:rPr lang="en-US" dirty="0"/>
            </a:br>
            <a:endParaRPr lang="en-US" dirty="0"/>
          </a:p>
        </p:txBody>
      </p:sp>
    </p:spTree>
    <p:extLst>
      <p:ext uri="{BB962C8B-B14F-4D97-AF65-F5344CB8AC3E}">
        <p14:creationId xmlns:p14="http://schemas.microsoft.com/office/powerpoint/2010/main" val="298084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4A38B7F-5C74-4D3B-A273-3C724537128A}"/>
              </a:ext>
            </a:extLst>
          </p:cNvPr>
          <p:cNvSpPr txBox="1">
            <a:spLocks/>
          </p:cNvSpPr>
          <p:nvPr/>
        </p:nvSpPr>
        <p:spPr>
          <a:xfrm>
            <a:off x="883440" y="1295400"/>
            <a:ext cx="10964864" cy="5343525"/>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800" b="1" dirty="0"/>
              <a:t>Pedagogy (a few examples)</a:t>
            </a:r>
          </a:p>
          <a:p>
            <a:r>
              <a:rPr lang="en-US" b="1" dirty="0"/>
              <a:t>-I use stories and examples to emphasize the importance of the precepts</a:t>
            </a:r>
          </a:p>
          <a:p>
            <a:r>
              <a:rPr lang="en-US" b="1" dirty="0"/>
              <a:t>-I help the students to understand that everything comes from God and what he asks back pales in comparison to what we have received</a:t>
            </a:r>
          </a:p>
          <a:p>
            <a:r>
              <a:rPr lang="en-US" b="1" dirty="0"/>
              <a:t>-Cross </a:t>
            </a:r>
            <a:r>
              <a:rPr lang="en-US" b="1"/>
              <a:t>curricular learning </a:t>
            </a:r>
            <a:r>
              <a:rPr lang="en-US" b="1" dirty="0"/>
              <a:t>(a little).  I present a fraction to the students 1/168.  What if someone was going to give you a business or a large sum of money but all they asked for in return was 1/168 back aka they would want back 0.00595238 or just over one half of one percent would you take that deal?  Our Sunday obligation is about one hour of the 168 hours in a week.  This should be the first thing on our calendar every week and everything else should revolve around this. </a:t>
            </a:r>
          </a:p>
          <a:p>
            <a:r>
              <a:rPr lang="en-US" b="1" dirty="0"/>
              <a:t>-Think about what we owe to our parents?  We would not have life without them, not to mention all they provided for us through the years: love, food, clothes, shelter, rides, and on and on and on.  If this is true regarding our parents then what do we owe to God…it is exponentially greater!  We use the gifts and talents of God to live our lives!  So when we use this gifts to be gainfully employed, what percentage of our paycheck comes from God?  What could we have done without him? We may have worked hard, but we worked with everything he gave us.  100% of our paycheck is essentially God’s.  So if we give back 10% to the Church and get to keep 90% of God’s money…that is a pretty good deal!</a:t>
            </a:r>
          </a:p>
        </p:txBody>
      </p:sp>
      <p:sp>
        <p:nvSpPr>
          <p:cNvPr id="5" name="Title 1">
            <a:extLst>
              <a:ext uri="{FF2B5EF4-FFF2-40B4-BE49-F238E27FC236}">
                <a16:creationId xmlns:a16="http://schemas.microsoft.com/office/drawing/2014/main" id="{1C57F0A6-8B89-41DB-A2FA-029DE2A05E2B}"/>
              </a:ext>
            </a:extLst>
          </p:cNvPr>
          <p:cNvSpPr txBox="1">
            <a:spLocks/>
          </p:cNvSpPr>
          <p:nvPr/>
        </p:nvSpPr>
        <p:spPr>
          <a:xfrm>
            <a:off x="617537" y="320675"/>
            <a:ext cx="11260137" cy="14224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t>Teaching the precepts of the Catholic church</a:t>
            </a:r>
            <a:br>
              <a:rPr lang="en-US"/>
            </a:br>
            <a:endParaRPr lang="en-US" dirty="0"/>
          </a:p>
        </p:txBody>
      </p:sp>
    </p:spTree>
    <p:extLst>
      <p:ext uri="{BB962C8B-B14F-4D97-AF65-F5344CB8AC3E}">
        <p14:creationId xmlns:p14="http://schemas.microsoft.com/office/powerpoint/2010/main" val="18050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F02AC37-EC51-4003-9E05-F52CA0EEBC4C}"/>
              </a:ext>
            </a:extLst>
          </p:cNvPr>
          <p:cNvSpPr txBox="1">
            <a:spLocks/>
          </p:cNvSpPr>
          <p:nvPr/>
        </p:nvSpPr>
        <p:spPr>
          <a:xfrm>
            <a:off x="883440" y="1295400"/>
            <a:ext cx="10964864" cy="534352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800" b="1" dirty="0"/>
              <a:t>Technology</a:t>
            </a:r>
          </a:p>
          <a:p>
            <a:r>
              <a:rPr lang="en-US" b="1" dirty="0"/>
              <a:t>-Technology helps to live out some of the precepts and answer objections.  </a:t>
            </a:r>
          </a:p>
          <a:p>
            <a:r>
              <a:rPr lang="en-US" b="1" dirty="0"/>
              <a:t>-Most areas in the United States there are multiple Catholic Churches</a:t>
            </a:r>
          </a:p>
          <a:p>
            <a:r>
              <a:rPr lang="en-US" b="1" dirty="0"/>
              <a:t>-There is usually multiple times someone could go to Mass in multiple locations</a:t>
            </a:r>
          </a:p>
          <a:p>
            <a:r>
              <a:rPr lang="en-US" b="1" dirty="0"/>
              <a:t>-Most Catholics have their own parish where they regularly attend</a:t>
            </a:r>
          </a:p>
          <a:p>
            <a:r>
              <a:rPr lang="en-US" b="1" dirty="0"/>
              <a:t>--Objections:</a:t>
            </a:r>
          </a:p>
          <a:p>
            <a:r>
              <a:rPr lang="en-US" b="1" dirty="0"/>
              <a:t>---I have a soccer tournament this weekend and can’t go to mass at the regular time and location</a:t>
            </a:r>
          </a:p>
          <a:p>
            <a:r>
              <a:rPr lang="en-US" b="1" dirty="0"/>
              <a:t>---I have a soccer tournament in a different city and don’t know where a church is</a:t>
            </a:r>
          </a:p>
          <a:p>
            <a:r>
              <a:rPr lang="en-US" b="1" dirty="0"/>
              <a:t>---We are going to Mexico, (France, Japan, etc.) for vacation and I don’t know where the Catholic church is</a:t>
            </a:r>
          </a:p>
          <a:p>
            <a:r>
              <a:rPr lang="en-US" b="1" dirty="0"/>
              <a:t>---I want to go to confession but our parish only offers it on Saturdays from 3-4 PM and Tuesdays from 5-6 PM and I am unavailable at those times </a:t>
            </a:r>
          </a:p>
        </p:txBody>
      </p:sp>
      <p:sp>
        <p:nvSpPr>
          <p:cNvPr id="5" name="Title 1">
            <a:extLst>
              <a:ext uri="{FF2B5EF4-FFF2-40B4-BE49-F238E27FC236}">
                <a16:creationId xmlns:a16="http://schemas.microsoft.com/office/drawing/2014/main" id="{7AEA58C4-174A-46F2-8825-00AA08AC329D}"/>
              </a:ext>
            </a:extLst>
          </p:cNvPr>
          <p:cNvSpPr txBox="1">
            <a:spLocks/>
          </p:cNvSpPr>
          <p:nvPr/>
        </p:nvSpPr>
        <p:spPr>
          <a:xfrm>
            <a:off x="617537" y="320675"/>
            <a:ext cx="11260137" cy="14224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Teaching the precepts of the Catholic church</a:t>
            </a:r>
            <a:br>
              <a:rPr lang="en-US" dirty="0"/>
            </a:br>
            <a:endParaRPr lang="en-US" dirty="0"/>
          </a:p>
        </p:txBody>
      </p:sp>
    </p:spTree>
    <p:extLst>
      <p:ext uri="{BB962C8B-B14F-4D97-AF65-F5344CB8AC3E}">
        <p14:creationId xmlns:p14="http://schemas.microsoft.com/office/powerpoint/2010/main" val="294813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453C-9A51-4014-9837-21A3592ED9E8}"/>
              </a:ext>
            </a:extLst>
          </p:cNvPr>
          <p:cNvSpPr>
            <a:spLocks noGrp="1"/>
          </p:cNvSpPr>
          <p:nvPr>
            <p:ph type="title"/>
          </p:nvPr>
        </p:nvSpPr>
        <p:spPr>
          <a:xfrm>
            <a:off x="1116012" y="194732"/>
            <a:ext cx="9958388" cy="1507067"/>
          </a:xfrm>
        </p:spPr>
        <p:txBody>
          <a:bodyPr/>
          <a:lstStyle/>
          <a:p>
            <a:pPr algn="ctr"/>
            <a:r>
              <a:rPr lang="en-US" dirty="0"/>
              <a:t>Technology in use: Masstimes.org</a:t>
            </a:r>
          </a:p>
        </p:txBody>
      </p:sp>
      <p:pic>
        <p:nvPicPr>
          <p:cNvPr id="4" name="Content Placeholder 3">
            <a:extLst>
              <a:ext uri="{FF2B5EF4-FFF2-40B4-BE49-F238E27FC236}">
                <a16:creationId xmlns:a16="http://schemas.microsoft.com/office/drawing/2014/main" id="{C46DDC23-290D-4C17-8CC0-0CFDE06F9551}"/>
              </a:ext>
            </a:extLst>
          </p:cNvPr>
          <p:cNvPicPr>
            <a:picLocks noGrp="1" noChangeAspect="1"/>
          </p:cNvPicPr>
          <p:nvPr>
            <p:ph idx="1"/>
          </p:nvPr>
        </p:nvPicPr>
        <p:blipFill rotWithShape="1">
          <a:blip r:embed="rId2"/>
          <a:srcRect l="157" t="5014" r="-157" b="11685"/>
          <a:stretch/>
        </p:blipFill>
        <p:spPr>
          <a:xfrm>
            <a:off x="927100" y="1478890"/>
            <a:ext cx="10591800" cy="4962896"/>
          </a:xfrm>
          <a:prstGeom prst="rect">
            <a:avLst/>
          </a:prstGeom>
        </p:spPr>
      </p:pic>
    </p:spTree>
    <p:extLst>
      <p:ext uri="{BB962C8B-B14F-4D97-AF65-F5344CB8AC3E}">
        <p14:creationId xmlns:p14="http://schemas.microsoft.com/office/powerpoint/2010/main" val="259030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824A1-650B-42BC-929B-33D39691E5CF}"/>
              </a:ext>
            </a:extLst>
          </p:cNvPr>
          <p:cNvSpPr>
            <a:spLocks noGrp="1"/>
          </p:cNvSpPr>
          <p:nvPr>
            <p:ph type="ctrTitle"/>
          </p:nvPr>
        </p:nvSpPr>
        <p:spPr>
          <a:xfrm>
            <a:off x="405606" y="0"/>
            <a:ext cx="11380788" cy="1485901"/>
          </a:xfrm>
        </p:spPr>
        <p:txBody>
          <a:bodyPr/>
          <a:lstStyle/>
          <a:p>
            <a:r>
              <a:rPr lang="en-US" dirty="0"/>
              <a:t>Masstimes.org</a:t>
            </a:r>
          </a:p>
        </p:txBody>
      </p:sp>
      <p:sp>
        <p:nvSpPr>
          <p:cNvPr id="4" name="Subtitle 3">
            <a:extLst>
              <a:ext uri="{FF2B5EF4-FFF2-40B4-BE49-F238E27FC236}">
                <a16:creationId xmlns:a16="http://schemas.microsoft.com/office/drawing/2014/main" id="{4C8C267B-CB2B-4EC5-82B7-7B1908AA2804}"/>
              </a:ext>
            </a:extLst>
          </p:cNvPr>
          <p:cNvSpPr>
            <a:spLocks noGrp="1"/>
          </p:cNvSpPr>
          <p:nvPr>
            <p:ph type="subTitle" idx="1"/>
          </p:nvPr>
        </p:nvSpPr>
        <p:spPr>
          <a:xfrm>
            <a:off x="684212" y="3175000"/>
            <a:ext cx="10821988" cy="3098803"/>
          </a:xfrm>
        </p:spPr>
        <p:txBody>
          <a:bodyPr>
            <a:normAutofit lnSpcReduction="10000"/>
          </a:bodyPr>
          <a:lstStyle/>
          <a:p>
            <a:r>
              <a:rPr lang="en-US" dirty="0"/>
              <a:t>-Now a student can enter a zip code, state, or any city in the whole world and discover every church near by and their Mass times</a:t>
            </a:r>
          </a:p>
          <a:p>
            <a:r>
              <a:rPr lang="en-US" dirty="0"/>
              <a:t>-It also provides how far away the church is.</a:t>
            </a:r>
          </a:p>
          <a:p>
            <a:r>
              <a:rPr lang="en-US" dirty="0"/>
              <a:t>-This improves on the days when someone had to look up a church in the phone book or drive up to one you noticed and check the mass times.  Or search the web by city name and “Catholic church”</a:t>
            </a:r>
          </a:p>
          <a:p>
            <a:r>
              <a:rPr lang="en-US" dirty="0"/>
              <a:t>-No matter where the soccer tournament is in the whole world you are covered.</a:t>
            </a:r>
          </a:p>
          <a:p>
            <a:r>
              <a:rPr lang="en-US" dirty="0"/>
              <a:t>-Oh wait….there is more…</a:t>
            </a:r>
          </a:p>
        </p:txBody>
      </p:sp>
      <p:pic>
        <p:nvPicPr>
          <p:cNvPr id="5" name="Content Placeholder 3">
            <a:extLst>
              <a:ext uri="{FF2B5EF4-FFF2-40B4-BE49-F238E27FC236}">
                <a16:creationId xmlns:a16="http://schemas.microsoft.com/office/drawing/2014/main" id="{B2D92DAD-F172-4861-9E9F-141AB12A475D}"/>
              </a:ext>
            </a:extLst>
          </p:cNvPr>
          <p:cNvPicPr>
            <a:picLocks noGrp="1" noChangeAspect="1"/>
          </p:cNvPicPr>
          <p:nvPr>
            <p:ph idx="1"/>
          </p:nvPr>
        </p:nvPicPr>
        <p:blipFill rotWithShape="1">
          <a:blip r:embed="rId2"/>
          <a:srcRect l="157" t="5014" r="-157" b="11685"/>
          <a:stretch/>
        </p:blipFill>
        <p:spPr>
          <a:xfrm>
            <a:off x="6298406" y="433237"/>
            <a:ext cx="5372810" cy="2517485"/>
          </a:xfrm>
          <a:prstGeom prst="rect">
            <a:avLst/>
          </a:prstGeom>
        </p:spPr>
      </p:pic>
    </p:spTree>
    <p:extLst>
      <p:ext uri="{BB962C8B-B14F-4D97-AF65-F5344CB8AC3E}">
        <p14:creationId xmlns:p14="http://schemas.microsoft.com/office/powerpoint/2010/main" val="343378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CA008C91-F9A6-44F2-9E78-BFAA76EEEA20}"/>
              </a:ext>
            </a:extLst>
          </p:cNvPr>
          <p:cNvPicPr>
            <a:picLocks noChangeAspect="1"/>
          </p:cNvPicPr>
          <p:nvPr/>
        </p:nvPicPr>
        <p:blipFill rotWithShape="1">
          <a:blip r:embed="rId2"/>
          <a:srcRect t="9763" r="29117" b="11312"/>
          <a:stretch/>
        </p:blipFill>
        <p:spPr>
          <a:xfrm>
            <a:off x="778062" y="1269999"/>
            <a:ext cx="6245352" cy="3911601"/>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6" name="Group 15">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E9B02DE2-C13E-4E60-97AD-ECE160C2D5CD}"/>
              </a:ext>
            </a:extLst>
          </p:cNvPr>
          <p:cNvSpPr txBox="1"/>
          <p:nvPr/>
        </p:nvSpPr>
        <p:spPr>
          <a:xfrm>
            <a:off x="7532710" y="620722"/>
            <a:ext cx="4392590" cy="4893647"/>
          </a:xfrm>
          <a:prstGeom prst="rect">
            <a:avLst/>
          </a:prstGeom>
          <a:noFill/>
        </p:spPr>
        <p:txBody>
          <a:bodyPr wrap="square" rtlCol="0">
            <a:spAutoFit/>
          </a:bodyPr>
          <a:lstStyle/>
          <a:p>
            <a:r>
              <a:rPr lang="en-US" sz="2400" dirty="0"/>
              <a:t>Let’s Imagine a Student is going to Atlanta, Georgia with their family for a week for a tournament</a:t>
            </a:r>
          </a:p>
          <a:p>
            <a:r>
              <a:rPr lang="en-US" sz="2400" dirty="0"/>
              <a:t>-The image on the left shows the churches in Atlanta on the map</a:t>
            </a:r>
          </a:p>
          <a:p>
            <a:r>
              <a:rPr lang="en-US" sz="2400" dirty="0"/>
              <a:t>-There is a scroll down on the right for the Churches-near to far by distance</a:t>
            </a:r>
          </a:p>
          <a:p>
            <a:r>
              <a:rPr lang="en-US" sz="2400" dirty="0"/>
              <a:t>-It also lists the daily mass times and confession times</a:t>
            </a:r>
          </a:p>
          <a:p>
            <a:r>
              <a:rPr lang="en-US" sz="2400" dirty="0"/>
              <a:t>-But wait, there is more…</a:t>
            </a:r>
          </a:p>
        </p:txBody>
      </p:sp>
    </p:spTree>
    <p:extLst>
      <p:ext uri="{BB962C8B-B14F-4D97-AF65-F5344CB8AC3E}">
        <p14:creationId xmlns:p14="http://schemas.microsoft.com/office/powerpoint/2010/main" val="394983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6A4155-67DB-48A5-BCDD-1F24E9DF8F9B}"/>
              </a:ext>
            </a:extLst>
          </p:cNvPr>
          <p:cNvPicPr>
            <a:picLocks noGrp="1" noChangeAspect="1"/>
          </p:cNvPicPr>
          <p:nvPr>
            <p:ph idx="1"/>
          </p:nvPr>
        </p:nvPicPr>
        <p:blipFill rotWithShape="1">
          <a:blip r:embed="rId2"/>
          <a:srcRect t="9486" r="11354" b="11462"/>
          <a:stretch/>
        </p:blipFill>
        <p:spPr>
          <a:xfrm>
            <a:off x="214312" y="716611"/>
            <a:ext cx="7164387" cy="4074039"/>
          </a:xfrm>
          <a:prstGeom prst="rect">
            <a:avLst/>
          </a:prstGeom>
        </p:spPr>
      </p:pic>
      <p:sp>
        <p:nvSpPr>
          <p:cNvPr id="6" name="TextBox 5">
            <a:extLst>
              <a:ext uri="{FF2B5EF4-FFF2-40B4-BE49-F238E27FC236}">
                <a16:creationId xmlns:a16="http://schemas.microsoft.com/office/drawing/2014/main" id="{E41C2E2B-ACFF-48A3-87F7-EB0105F922B1}"/>
              </a:ext>
            </a:extLst>
          </p:cNvPr>
          <p:cNvSpPr txBox="1"/>
          <p:nvPr/>
        </p:nvSpPr>
        <p:spPr>
          <a:xfrm>
            <a:off x="7556500" y="760122"/>
            <a:ext cx="4279900" cy="5509200"/>
          </a:xfrm>
          <a:prstGeom prst="rect">
            <a:avLst/>
          </a:prstGeom>
          <a:noFill/>
        </p:spPr>
        <p:txBody>
          <a:bodyPr wrap="square" rtlCol="0">
            <a:spAutoFit/>
          </a:bodyPr>
          <a:lstStyle/>
          <a:p>
            <a:r>
              <a:rPr lang="en-US" sz="2200" dirty="0"/>
              <a:t>Now lets say the family used the site to go to the nearest church on Sunday</a:t>
            </a:r>
          </a:p>
          <a:p>
            <a:r>
              <a:rPr lang="en-US" sz="2200" dirty="0"/>
              <a:t>-Today is now Tuesday and the child wants to go to confession but they realized that the church they went to on Sunday did not offer it on Tuesdays</a:t>
            </a:r>
          </a:p>
          <a:p>
            <a:r>
              <a:rPr lang="en-US" sz="2200" dirty="0"/>
              <a:t>-The screen shot here shows that Tuesday and Confession have been clicked at the top right</a:t>
            </a:r>
          </a:p>
          <a:p>
            <a:r>
              <a:rPr lang="en-US" sz="2200" dirty="0"/>
              <a:t>-This brings up all the churches in the area that offer confession on Tuesdays!</a:t>
            </a:r>
          </a:p>
          <a:p>
            <a:r>
              <a:rPr lang="en-US" sz="2200" dirty="0"/>
              <a:t>-Oh Wait…there is more…</a:t>
            </a:r>
          </a:p>
        </p:txBody>
      </p:sp>
    </p:spTree>
    <p:extLst>
      <p:ext uri="{BB962C8B-B14F-4D97-AF65-F5344CB8AC3E}">
        <p14:creationId xmlns:p14="http://schemas.microsoft.com/office/powerpoint/2010/main" val="179340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A111C9-070F-449B-A4B8-9B6B5EF6273E}"/>
              </a:ext>
            </a:extLst>
          </p:cNvPr>
          <p:cNvPicPr>
            <a:picLocks noGrp="1" noChangeAspect="1"/>
          </p:cNvPicPr>
          <p:nvPr>
            <p:ph idx="1"/>
          </p:nvPr>
        </p:nvPicPr>
        <p:blipFill rotWithShape="1">
          <a:blip r:embed="rId2"/>
          <a:srcRect t="9836" b="12165"/>
          <a:stretch/>
        </p:blipFill>
        <p:spPr>
          <a:xfrm>
            <a:off x="506413" y="749300"/>
            <a:ext cx="6426200" cy="2819400"/>
          </a:xfrm>
          <a:prstGeom prst="rect">
            <a:avLst/>
          </a:prstGeom>
        </p:spPr>
      </p:pic>
      <p:sp>
        <p:nvSpPr>
          <p:cNvPr id="5" name="TextBox 4">
            <a:extLst>
              <a:ext uri="{FF2B5EF4-FFF2-40B4-BE49-F238E27FC236}">
                <a16:creationId xmlns:a16="http://schemas.microsoft.com/office/drawing/2014/main" id="{18F8947D-C1B1-460E-B15D-4896AF248015}"/>
              </a:ext>
            </a:extLst>
          </p:cNvPr>
          <p:cNvSpPr txBox="1"/>
          <p:nvPr/>
        </p:nvSpPr>
        <p:spPr>
          <a:xfrm>
            <a:off x="622300" y="4152900"/>
            <a:ext cx="10998200" cy="2677656"/>
          </a:xfrm>
          <a:prstGeom prst="rect">
            <a:avLst/>
          </a:prstGeom>
          <a:noFill/>
        </p:spPr>
        <p:txBody>
          <a:bodyPr wrap="square" rtlCol="0">
            <a:spAutoFit/>
          </a:bodyPr>
          <a:lstStyle/>
          <a:p>
            <a:r>
              <a:rPr lang="en-US" sz="2400" dirty="0"/>
              <a:t>There is also an app which is very similar</a:t>
            </a:r>
          </a:p>
          <a:p>
            <a:r>
              <a:rPr lang="en-US" sz="2400" dirty="0"/>
              <a:t>-It gives the mass and confession times</a:t>
            </a:r>
          </a:p>
          <a:p>
            <a:r>
              <a:rPr lang="en-US" sz="2400" dirty="0"/>
              <a:t>-This can use the GPS on a phone or other device to give turn by turn navigation to the church</a:t>
            </a:r>
          </a:p>
          <a:p>
            <a:endParaRPr lang="en-US" sz="2400" dirty="0"/>
          </a:p>
          <a:p>
            <a:r>
              <a:rPr lang="en-US" sz="2400" dirty="0"/>
              <a:t>Technology can allow for a redefinition for the task of following the Precepts of the Church!</a:t>
            </a:r>
          </a:p>
        </p:txBody>
      </p:sp>
    </p:spTree>
    <p:extLst>
      <p:ext uri="{BB962C8B-B14F-4D97-AF65-F5344CB8AC3E}">
        <p14:creationId xmlns:p14="http://schemas.microsoft.com/office/powerpoint/2010/main" val="167540420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901</TotalTime>
  <Words>933</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Slice</vt:lpstr>
      <vt:lpstr>Teaching the precepts of the Catholic church </vt:lpstr>
      <vt:lpstr>Teaching the precepts of the Catholic church </vt:lpstr>
      <vt:lpstr>PowerPoint Presentation</vt:lpstr>
      <vt:lpstr>PowerPoint Presentation</vt:lpstr>
      <vt:lpstr>Technology in use: Masstimes.org</vt:lpstr>
      <vt:lpstr>Masstimes.org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precepts of the Catholic church </dc:title>
  <dc:creator>Tom Parks</dc:creator>
  <cp:lastModifiedBy>Tom Parks</cp:lastModifiedBy>
  <cp:revision>5</cp:revision>
  <dcterms:created xsi:type="dcterms:W3CDTF">2019-07-10T16:02:04Z</dcterms:created>
  <dcterms:modified xsi:type="dcterms:W3CDTF">2019-07-11T13:00:19Z</dcterms:modified>
</cp:coreProperties>
</file>