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7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36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7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6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6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27D88E-75A8-407F-8E9A-587DCB7506E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08B094-F004-4DB7-BC64-C6FC2C994E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44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CtB9h2Dzc" TargetMode="External"/><Relationship Id="rId2" Type="http://schemas.openxmlformats.org/officeDocument/2006/relationships/hyperlink" Target="https://www.youtube.com/watch?v=8VXDL4GKQv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fQFNfnGWU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Swivl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Danielle Sloan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1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swivl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a robotic </a:t>
            </a:r>
            <a:r>
              <a:rPr lang="en-US" dirty="0"/>
              <a:t>mount for an </a:t>
            </a:r>
            <a:r>
              <a:rPr lang="en-US" dirty="0" err="1"/>
              <a:t>Ipad</a:t>
            </a:r>
            <a:r>
              <a:rPr lang="en-US" dirty="0"/>
              <a:t>, camera, or smartphone that comes with a remote </a:t>
            </a:r>
            <a:r>
              <a:rPr lang="en-US" dirty="0" smtClean="0"/>
              <a:t>control Marker.</a:t>
            </a:r>
          </a:p>
          <a:p>
            <a:r>
              <a:rPr lang="en-US" dirty="0" smtClean="0"/>
              <a:t>It is </a:t>
            </a:r>
            <a:r>
              <a:rPr lang="en-US" dirty="0"/>
              <a:t>designed to track </a:t>
            </a:r>
            <a:r>
              <a:rPr lang="en-US" dirty="0" smtClean="0"/>
              <a:t>and record videos of a moving person.</a:t>
            </a:r>
          </a:p>
          <a:p>
            <a:r>
              <a:rPr lang="en-US" dirty="0" smtClean="0"/>
              <a:t>It focuses on whoever holds the marker.</a:t>
            </a:r>
          </a:p>
          <a:p>
            <a:r>
              <a:rPr lang="en-US" dirty="0" smtClean="0"/>
              <a:t>It has 360 degree motion and can tilt 20 degrees.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9638" y="2765131"/>
            <a:ext cx="4754562" cy="306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8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489" y="157941"/>
            <a:ext cx="2452870" cy="31357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6"/>
          <a:stretch/>
        </p:blipFill>
        <p:spPr>
          <a:xfrm>
            <a:off x="4893489" y="3737742"/>
            <a:ext cx="2452870" cy="2854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78" y="0"/>
            <a:ext cx="4458322" cy="4191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" y="2448750"/>
            <a:ext cx="4496427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 Oriented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Enhance student learning/projects through creativity and </a:t>
            </a:r>
            <a:r>
              <a:rPr lang="en-US" dirty="0" err="1" smtClean="0"/>
              <a:t>Swivl</a:t>
            </a:r>
            <a:r>
              <a:rPr lang="en-US" dirty="0" smtClean="0"/>
              <a:t> recordings- the possibilities are endless!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Record group projects that can be shared with peers.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Modifications for students on IEP’s- students present/record with a teacher they are comfortable with and share with grading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Record projects that can be shared with the community!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can use recordings to assist in studying.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Allows students to keep up with the course from any location that has Wi-Fi.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can engage in communication with teacher and peers the apps that go with </a:t>
            </a:r>
            <a:r>
              <a:rPr lang="en-US" dirty="0" err="1" smtClean="0"/>
              <a:t>Swivl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Teacher Oriented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Teachers can pre-record videos for days they are absent.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Teachers can record lectures and upload them for students who were absent – this way students never miss a beat!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Distance learning opportunities.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Pre-record science labs that students can watch while completing the lab to ensure they are completing it properly.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Professional development opportunities- enhance teaching ability through video and ability to share with other colleagues.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Limitless opportunities with the use of video and communication capabilities.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5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Swivl</a:t>
            </a:r>
            <a:r>
              <a:rPr lang="en-US" dirty="0" smtClean="0"/>
              <a:t> &amp; Personalized Learning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1637" y="822325"/>
            <a:ext cx="5545213" cy="51847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Pre-record videos that meets the needs of all students.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Create Individualized Education Plans for every student through pre-recorded videos of teacher and peers.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Students get to work at their own pace, with increased teacher availability due to pre-recordings.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Upload, annotate, and dialogue with students.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Students can access information from anywhere!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Use </a:t>
            </a:r>
            <a:r>
              <a:rPr lang="en-US" dirty="0" err="1" smtClean="0"/>
              <a:t>swivl</a:t>
            </a:r>
            <a:r>
              <a:rPr lang="en-US" dirty="0" smtClean="0"/>
              <a:t> to assess and evaluate students in a diverse way.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1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 Tutorials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www.youtube.com/watch?v=8VXDL4GKQvY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www.youtube.com/watch?v=nUCtB9h2Dzc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www.youtube.com/watch?v=SfQFNfnGWU0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80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</TotalTime>
  <Words>324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 Cen MT</vt:lpstr>
      <vt:lpstr>Tw Cen MT Condensed</vt:lpstr>
      <vt:lpstr>Wingdings</vt:lpstr>
      <vt:lpstr>Wingdings 3</vt:lpstr>
      <vt:lpstr>Integral</vt:lpstr>
      <vt:lpstr>Swivl</vt:lpstr>
      <vt:lpstr>What is swivl?</vt:lpstr>
      <vt:lpstr>PowerPoint Presentation</vt:lpstr>
      <vt:lpstr>Presentations</vt:lpstr>
      <vt:lpstr>Swivl &amp; Personalized Learning</vt:lpstr>
      <vt:lpstr>Youtube Tutorials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Swivl</dc:title>
  <dc:creator>Danielle Sloan</dc:creator>
  <cp:lastModifiedBy>Danielle Sloan</cp:lastModifiedBy>
  <cp:revision>9</cp:revision>
  <dcterms:created xsi:type="dcterms:W3CDTF">2019-07-12T20:47:28Z</dcterms:created>
  <dcterms:modified xsi:type="dcterms:W3CDTF">2019-07-12T22:19:53Z</dcterms:modified>
</cp:coreProperties>
</file>