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4"/>
  </p:normalViewPr>
  <p:slideViewPr>
    <p:cSldViewPr snapToGrid="0" snapToObjects="1">
      <p:cViewPr varScale="1">
        <p:scale>
          <a:sx n="111" d="100"/>
          <a:sy n="111" d="100"/>
        </p:scale>
        <p:origin x="63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10/8/19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10/8/19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10/8/19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APvOAV5loJ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0ADA1-5A7B-0D42-961E-CF990870A581}"/>
              </a:ext>
            </a:extLst>
          </p:cNvPr>
          <p:cNvSpPr>
            <a:spLocks noGrp="1"/>
          </p:cNvSpPr>
          <p:nvPr>
            <p:ph type="ctrTitle"/>
          </p:nvPr>
        </p:nvSpPr>
        <p:spPr/>
        <p:txBody>
          <a:bodyPr/>
          <a:lstStyle/>
          <a:p>
            <a:r>
              <a:rPr lang="en-US" dirty="0"/>
              <a:t>SECONDS H.I.I.T. App. 	</a:t>
            </a:r>
          </a:p>
        </p:txBody>
      </p:sp>
      <p:sp>
        <p:nvSpPr>
          <p:cNvPr id="3" name="Subtitle 2">
            <a:extLst>
              <a:ext uri="{FF2B5EF4-FFF2-40B4-BE49-F238E27FC236}">
                <a16:creationId xmlns:a16="http://schemas.microsoft.com/office/drawing/2014/main" id="{ECB34F7F-2438-9E4D-A598-4084AFB4BCC4}"/>
              </a:ext>
            </a:extLst>
          </p:cNvPr>
          <p:cNvSpPr>
            <a:spLocks noGrp="1"/>
          </p:cNvSpPr>
          <p:nvPr>
            <p:ph type="subTitle" idx="1"/>
          </p:nvPr>
        </p:nvSpPr>
        <p:spPr/>
        <p:txBody>
          <a:bodyPr/>
          <a:lstStyle/>
          <a:p>
            <a:r>
              <a:rPr lang="en-US" dirty="0"/>
              <a:t>Incorporating Technology into my P.E. Classes</a:t>
            </a:r>
          </a:p>
        </p:txBody>
      </p:sp>
    </p:spTree>
    <p:extLst>
      <p:ext uri="{BB962C8B-B14F-4D97-AF65-F5344CB8AC3E}">
        <p14:creationId xmlns:p14="http://schemas.microsoft.com/office/powerpoint/2010/main" val="345774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8046-A51A-6140-B158-44D9C5EC9CAA}"/>
              </a:ext>
            </a:extLst>
          </p:cNvPr>
          <p:cNvSpPr>
            <a:spLocks noGrp="1"/>
          </p:cNvSpPr>
          <p:nvPr>
            <p:ph type="title"/>
          </p:nvPr>
        </p:nvSpPr>
        <p:spPr/>
        <p:txBody>
          <a:bodyPr/>
          <a:lstStyle/>
          <a:p>
            <a:r>
              <a:rPr lang="en-US" dirty="0"/>
              <a:t>Seconds </a:t>
            </a:r>
            <a:r>
              <a:rPr lang="en-US" dirty="0" err="1"/>
              <a:t>H.i.i.t</a:t>
            </a:r>
            <a:r>
              <a:rPr lang="en-US" dirty="0"/>
              <a:t>. App	</a:t>
            </a:r>
          </a:p>
        </p:txBody>
      </p:sp>
      <p:sp>
        <p:nvSpPr>
          <p:cNvPr id="3" name="Content Placeholder 2">
            <a:extLst>
              <a:ext uri="{FF2B5EF4-FFF2-40B4-BE49-F238E27FC236}">
                <a16:creationId xmlns:a16="http://schemas.microsoft.com/office/drawing/2014/main" id="{84E1B2DD-5711-FA44-8C10-870100B4B324}"/>
              </a:ext>
            </a:extLst>
          </p:cNvPr>
          <p:cNvSpPr>
            <a:spLocks noGrp="1"/>
          </p:cNvSpPr>
          <p:nvPr>
            <p:ph idx="1"/>
          </p:nvPr>
        </p:nvSpPr>
        <p:spPr/>
        <p:txBody>
          <a:bodyPr/>
          <a:lstStyle/>
          <a:p>
            <a:r>
              <a:rPr lang="en-US" dirty="0"/>
              <a:t>Seconds High Intensity Interval Training (HIIT) App</a:t>
            </a:r>
          </a:p>
          <a:p>
            <a:r>
              <a:rPr lang="en-US" dirty="0"/>
              <a:t>This is an app that I use on my iPad both in my Physical Education classes as well as during wrestling practices. </a:t>
            </a:r>
          </a:p>
          <a:p>
            <a:r>
              <a:rPr lang="en-US" dirty="0"/>
              <a:t>The app allows me to plan out different warm-ups, workouts, or drills and helps me to stick to a strict schedule. </a:t>
            </a:r>
          </a:p>
          <a:p>
            <a:r>
              <a:rPr lang="en-US" dirty="0"/>
              <a:t>The app. Allows me to sync my iTunes library to the workouts to enjoy music in the background during the workouts or drills. </a:t>
            </a:r>
          </a:p>
          <a:p>
            <a:r>
              <a:rPr lang="en-US" dirty="0"/>
              <a:t>The app. Does come as a free version, however I have upgraded to the pro version which allows me to save more customized workouts. The free app. Limits the number of workouts </a:t>
            </a:r>
          </a:p>
        </p:txBody>
      </p:sp>
    </p:spTree>
    <p:extLst>
      <p:ext uri="{BB962C8B-B14F-4D97-AF65-F5344CB8AC3E}">
        <p14:creationId xmlns:p14="http://schemas.microsoft.com/office/powerpoint/2010/main" val="58203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8A95-1D0C-9249-8EDF-2A815529E06B}"/>
              </a:ext>
            </a:extLst>
          </p:cNvPr>
          <p:cNvSpPr>
            <a:spLocks noGrp="1"/>
          </p:cNvSpPr>
          <p:nvPr>
            <p:ph type="title"/>
          </p:nvPr>
        </p:nvSpPr>
        <p:spPr/>
        <p:txBody>
          <a:bodyPr/>
          <a:lstStyle/>
          <a:p>
            <a:r>
              <a:rPr lang="en-US" dirty="0"/>
              <a:t>SECONDS HIIT APP</a:t>
            </a:r>
          </a:p>
        </p:txBody>
      </p:sp>
      <p:pic>
        <p:nvPicPr>
          <p:cNvPr id="7" name="Picture 6">
            <a:extLst>
              <a:ext uri="{FF2B5EF4-FFF2-40B4-BE49-F238E27FC236}">
                <a16:creationId xmlns:a16="http://schemas.microsoft.com/office/drawing/2014/main" id="{AC9E5E5E-8F12-2641-B0A1-2144E43FFAF0}"/>
              </a:ext>
            </a:extLst>
          </p:cNvPr>
          <p:cNvPicPr>
            <a:picLocks noChangeAspect="1"/>
          </p:cNvPicPr>
          <p:nvPr/>
        </p:nvPicPr>
        <p:blipFill>
          <a:blip r:embed="rId2"/>
          <a:stretch>
            <a:fillRect/>
          </a:stretch>
        </p:blipFill>
        <p:spPr>
          <a:xfrm>
            <a:off x="415289" y="639314"/>
            <a:ext cx="4483991" cy="5978655"/>
          </a:xfrm>
          <a:prstGeom prst="rect">
            <a:avLst/>
          </a:prstGeom>
        </p:spPr>
      </p:pic>
      <p:sp>
        <p:nvSpPr>
          <p:cNvPr id="9" name="Content Placeholder 8">
            <a:extLst>
              <a:ext uri="{FF2B5EF4-FFF2-40B4-BE49-F238E27FC236}">
                <a16:creationId xmlns:a16="http://schemas.microsoft.com/office/drawing/2014/main" id="{0BB3DB31-0080-0D46-89ED-6DEB4712E400}"/>
              </a:ext>
            </a:extLst>
          </p:cNvPr>
          <p:cNvSpPr>
            <a:spLocks noGrp="1"/>
          </p:cNvSpPr>
          <p:nvPr>
            <p:ph idx="1"/>
          </p:nvPr>
        </p:nvSpPr>
        <p:spPr>
          <a:xfrm>
            <a:off x="5200650" y="2194560"/>
            <a:ext cx="6305550" cy="4423409"/>
          </a:xfrm>
        </p:spPr>
        <p:txBody>
          <a:bodyPr/>
          <a:lstStyle/>
          <a:p>
            <a:r>
              <a:rPr lang="en-US" dirty="0"/>
              <a:t>The interval timer is customizable. You can change the times and the names of the intervals. </a:t>
            </a:r>
          </a:p>
          <a:p>
            <a:r>
              <a:rPr lang="en-US" dirty="0"/>
              <a:t>An example- I use this app during a basketball unit. We may shoot free throws for 2 minutes, then it switches to 3-pointers for 2 minutes, followed by lay-ups for 2 minutes. </a:t>
            </a:r>
          </a:p>
          <a:p>
            <a:r>
              <a:rPr lang="en-US" dirty="0"/>
              <a:t>I use this during our warm-ups for class a lot as well. I program it for 15-20 seconds of different stretches or movements such as Jogging, skipping, lunges, </a:t>
            </a:r>
            <a:r>
              <a:rPr lang="en-US" dirty="0" err="1"/>
              <a:t>Karaoka</a:t>
            </a:r>
            <a:r>
              <a:rPr lang="en-US" dirty="0"/>
              <a:t>, side shuffles, and sprinting. </a:t>
            </a:r>
          </a:p>
        </p:txBody>
      </p:sp>
    </p:spTree>
    <p:extLst>
      <p:ext uri="{BB962C8B-B14F-4D97-AF65-F5344CB8AC3E}">
        <p14:creationId xmlns:p14="http://schemas.microsoft.com/office/powerpoint/2010/main" val="16286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EFE7-561A-FE4B-89ED-442D58576A11}"/>
              </a:ext>
            </a:extLst>
          </p:cNvPr>
          <p:cNvSpPr>
            <a:spLocks noGrp="1"/>
          </p:cNvSpPr>
          <p:nvPr>
            <p:ph type="title"/>
          </p:nvPr>
        </p:nvSpPr>
        <p:spPr/>
        <p:txBody>
          <a:bodyPr/>
          <a:lstStyle/>
          <a:p>
            <a:r>
              <a:rPr lang="en-US" dirty="0"/>
              <a:t>SECONDS HIIT APP</a:t>
            </a:r>
          </a:p>
        </p:txBody>
      </p:sp>
      <p:pic>
        <p:nvPicPr>
          <p:cNvPr id="5" name="Content Placeholder 4">
            <a:extLst>
              <a:ext uri="{FF2B5EF4-FFF2-40B4-BE49-F238E27FC236}">
                <a16:creationId xmlns:a16="http://schemas.microsoft.com/office/drawing/2014/main" id="{73EEEEFF-203C-5544-B6A0-EC17D3D54742}"/>
              </a:ext>
            </a:extLst>
          </p:cNvPr>
          <p:cNvPicPr>
            <a:picLocks noGrp="1" noChangeAspect="1"/>
          </p:cNvPicPr>
          <p:nvPr>
            <p:ph idx="1"/>
          </p:nvPr>
        </p:nvPicPr>
        <p:blipFill>
          <a:blip r:embed="rId2"/>
          <a:stretch>
            <a:fillRect/>
          </a:stretch>
        </p:blipFill>
        <p:spPr>
          <a:xfrm>
            <a:off x="340986" y="365125"/>
            <a:ext cx="2745114" cy="5929449"/>
          </a:xfrm>
        </p:spPr>
      </p:pic>
      <p:sp>
        <p:nvSpPr>
          <p:cNvPr id="7" name="TextBox 6">
            <a:extLst>
              <a:ext uri="{FF2B5EF4-FFF2-40B4-BE49-F238E27FC236}">
                <a16:creationId xmlns:a16="http://schemas.microsoft.com/office/drawing/2014/main" id="{90E479F2-60FD-A443-A4F0-52F7CCD89960}"/>
              </a:ext>
            </a:extLst>
          </p:cNvPr>
          <p:cNvSpPr txBox="1"/>
          <p:nvPr/>
        </p:nvSpPr>
        <p:spPr>
          <a:xfrm>
            <a:off x="3886200" y="1828800"/>
            <a:ext cx="7303770" cy="5632311"/>
          </a:xfrm>
          <a:prstGeom prst="rect">
            <a:avLst/>
          </a:prstGeom>
          <a:noFill/>
        </p:spPr>
        <p:txBody>
          <a:bodyPr wrap="square" rtlCol="0">
            <a:spAutoFit/>
          </a:bodyPr>
          <a:lstStyle/>
          <a:p>
            <a:pPr marL="285750" indent="-285750">
              <a:buFont typeface="Arial" panose="020B0604020202020204" pitchFamily="34" charset="0"/>
              <a:buChar char="•"/>
            </a:pPr>
            <a:r>
              <a:rPr lang="en-US" dirty="0"/>
              <a:t>I hook my  iPad up to the gym speakers and the Seconds APP uses text-to-speech to count down the last 3 seconds of each exercise or drill and then announces the name of the next drill.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app can also be programmed to play a music playlist from your iTunes library. The music can be programmed to play continuously, or it will change songs each time a new exercise or drill is started. </a:t>
            </a:r>
            <a:br>
              <a:rPr lang="en-US" dirty="0"/>
            </a:br>
            <a:endParaRPr lang="en-US" dirty="0"/>
          </a:p>
          <a:p>
            <a:pPr marL="285750" indent="-285750">
              <a:buFont typeface="Arial" panose="020B0604020202020204" pitchFamily="34" charset="0"/>
              <a:buChar char="•"/>
            </a:pPr>
            <a:r>
              <a:rPr lang="en-US" dirty="0"/>
              <a:t>I also like to use my Apple TV to mirror my iPad on the 70” TV monitor that we have in our wrestling room when we use this app for wrestling workouts. The wrestlers can look at the monitor to see exactly what exercise they should be doing or move they should be drilling. It tells them when to take turns doing the moves and how much time they have left for the drill. </a:t>
            </a:r>
            <a:br>
              <a:rPr lang="en-US" dirty="0"/>
            </a:b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8983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28CC-15C9-D747-8D40-CB2CDF0738AE}"/>
              </a:ext>
            </a:extLst>
          </p:cNvPr>
          <p:cNvSpPr>
            <a:spLocks noGrp="1"/>
          </p:cNvSpPr>
          <p:nvPr>
            <p:ph type="title"/>
          </p:nvPr>
        </p:nvSpPr>
        <p:spPr/>
        <p:txBody>
          <a:bodyPr/>
          <a:lstStyle/>
          <a:p>
            <a:r>
              <a:rPr lang="en-US" dirty="0"/>
              <a:t>SECONDS HIIT APP. </a:t>
            </a:r>
          </a:p>
        </p:txBody>
      </p:sp>
      <p:pic>
        <p:nvPicPr>
          <p:cNvPr id="5" name="Content Placeholder 4">
            <a:extLst>
              <a:ext uri="{FF2B5EF4-FFF2-40B4-BE49-F238E27FC236}">
                <a16:creationId xmlns:a16="http://schemas.microsoft.com/office/drawing/2014/main" id="{867B4119-2C3E-2040-9DAC-BABD69D95390}"/>
              </a:ext>
            </a:extLst>
          </p:cNvPr>
          <p:cNvPicPr>
            <a:picLocks noGrp="1" noChangeAspect="1"/>
          </p:cNvPicPr>
          <p:nvPr>
            <p:ph idx="1"/>
          </p:nvPr>
        </p:nvPicPr>
        <p:blipFill>
          <a:blip r:embed="rId2"/>
          <a:stretch>
            <a:fillRect/>
          </a:stretch>
        </p:blipFill>
        <p:spPr>
          <a:xfrm>
            <a:off x="403860" y="546100"/>
            <a:ext cx="3299460" cy="5865707"/>
          </a:xfrm>
        </p:spPr>
      </p:pic>
      <p:sp>
        <p:nvSpPr>
          <p:cNvPr id="6" name="TextBox 5">
            <a:extLst>
              <a:ext uri="{FF2B5EF4-FFF2-40B4-BE49-F238E27FC236}">
                <a16:creationId xmlns:a16="http://schemas.microsoft.com/office/drawing/2014/main" id="{ED3B1B46-D0FB-FB40-9996-3CBD3529A314}"/>
              </a:ext>
            </a:extLst>
          </p:cNvPr>
          <p:cNvSpPr txBox="1"/>
          <p:nvPr/>
        </p:nvSpPr>
        <p:spPr>
          <a:xfrm>
            <a:off x="4160520" y="1897380"/>
            <a:ext cx="734568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free app. Allows you to program a couple of different workouts, the Pro-App allows unlimited different customized timers to be set. </a:t>
            </a:r>
            <a:br>
              <a:rPr lang="en-US" dirty="0"/>
            </a:b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6703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0796-571B-544D-B297-40E3747F01EC}"/>
              </a:ext>
            </a:extLst>
          </p:cNvPr>
          <p:cNvSpPr>
            <a:spLocks noGrp="1"/>
          </p:cNvSpPr>
          <p:nvPr>
            <p:ph type="title"/>
          </p:nvPr>
        </p:nvSpPr>
        <p:spPr/>
        <p:txBody>
          <a:bodyPr/>
          <a:lstStyle/>
          <a:p>
            <a:r>
              <a:rPr lang="en-US" dirty="0"/>
              <a:t>SECONDS HIIT APP</a:t>
            </a:r>
          </a:p>
        </p:txBody>
      </p:sp>
      <p:sp>
        <p:nvSpPr>
          <p:cNvPr id="3" name="Content Placeholder 2">
            <a:extLst>
              <a:ext uri="{FF2B5EF4-FFF2-40B4-BE49-F238E27FC236}">
                <a16:creationId xmlns:a16="http://schemas.microsoft.com/office/drawing/2014/main" id="{DC11FF47-7B08-374C-ABCC-538D522FE33C}"/>
              </a:ext>
            </a:extLst>
          </p:cNvPr>
          <p:cNvSpPr>
            <a:spLocks noGrp="1"/>
          </p:cNvSpPr>
          <p:nvPr>
            <p:ph idx="1"/>
          </p:nvPr>
        </p:nvSpPr>
        <p:spPr/>
        <p:txBody>
          <a:bodyPr/>
          <a:lstStyle/>
          <a:p>
            <a:r>
              <a:rPr lang="en-US" dirty="0"/>
              <a:t>The link below shows a tutorial with an overview about how this app can be used: </a:t>
            </a:r>
          </a:p>
          <a:p>
            <a:endParaRPr lang="en-US" dirty="0"/>
          </a:p>
          <a:p>
            <a:r>
              <a:rPr lang="en-US" dirty="0">
                <a:hlinkClick r:id="rId2"/>
              </a:rPr>
              <a:t>https://youtu.be/APvOAV5loJw</a:t>
            </a:r>
            <a:endParaRPr lang="en-US" dirty="0"/>
          </a:p>
          <a:p>
            <a:endParaRPr lang="en-US" dirty="0"/>
          </a:p>
          <a:p>
            <a:endParaRPr lang="en-US" dirty="0"/>
          </a:p>
        </p:txBody>
      </p:sp>
    </p:spTree>
    <p:extLst>
      <p:ext uri="{BB962C8B-B14F-4D97-AF65-F5344CB8AC3E}">
        <p14:creationId xmlns:p14="http://schemas.microsoft.com/office/powerpoint/2010/main" val="185135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B19C-644A-0045-B85A-9F1E91549B78}"/>
              </a:ext>
            </a:extLst>
          </p:cNvPr>
          <p:cNvSpPr>
            <a:spLocks noGrp="1"/>
          </p:cNvSpPr>
          <p:nvPr>
            <p:ph type="title"/>
          </p:nvPr>
        </p:nvSpPr>
        <p:spPr/>
        <p:txBody>
          <a:bodyPr/>
          <a:lstStyle/>
          <a:p>
            <a:r>
              <a:rPr lang="en-US" dirty="0"/>
              <a:t>SECONDS HIIT APP</a:t>
            </a:r>
          </a:p>
        </p:txBody>
      </p:sp>
      <p:sp>
        <p:nvSpPr>
          <p:cNvPr id="3" name="Content Placeholder 2">
            <a:extLst>
              <a:ext uri="{FF2B5EF4-FFF2-40B4-BE49-F238E27FC236}">
                <a16:creationId xmlns:a16="http://schemas.microsoft.com/office/drawing/2014/main" id="{51DC1DB6-B055-AE4D-B44A-834AB03266F7}"/>
              </a:ext>
            </a:extLst>
          </p:cNvPr>
          <p:cNvSpPr>
            <a:spLocks noGrp="1"/>
          </p:cNvSpPr>
          <p:nvPr>
            <p:ph idx="1"/>
          </p:nvPr>
        </p:nvSpPr>
        <p:spPr/>
        <p:txBody>
          <a:bodyPr/>
          <a:lstStyle/>
          <a:p>
            <a:r>
              <a:rPr lang="en-US" dirty="0"/>
              <a:t>SAMR LEVEL- Augmentation</a:t>
            </a:r>
          </a:p>
          <a:p>
            <a:pPr lvl="1"/>
            <a:r>
              <a:rPr lang="en-US" dirty="0"/>
              <a:t>The Seconds HIIT App. Would fall under the augmentation level of the SAMR Model. </a:t>
            </a:r>
          </a:p>
          <a:p>
            <a:pPr lvl="1"/>
            <a:r>
              <a:rPr lang="en-US" dirty="0"/>
              <a:t>As a teacher/coach I can use this app as a substitute for my stopwatch and a list of exercises that I would have. </a:t>
            </a:r>
          </a:p>
          <a:p>
            <a:pPr lvl="1"/>
            <a:r>
              <a:rPr lang="en-US" dirty="0"/>
              <a:t>It allows me to be more focused on observing my students/athletes so I can intervene and help them with the skills when necessary instead of being focused on watching my stop-watch so I know when to blow the whistle and start a new drill/exercise. </a:t>
            </a:r>
          </a:p>
          <a:p>
            <a:pPr lvl="1"/>
            <a:r>
              <a:rPr lang="en-US" dirty="0"/>
              <a:t>I like this tool because the students who are doing well can continue to move along in the progression of the workout by following the app. Even if I am working with a student/athlete one-on-one to help them master the skill that is being worked on. </a:t>
            </a:r>
          </a:p>
        </p:txBody>
      </p:sp>
    </p:spTree>
    <p:extLst>
      <p:ext uri="{BB962C8B-B14F-4D97-AF65-F5344CB8AC3E}">
        <p14:creationId xmlns:p14="http://schemas.microsoft.com/office/powerpoint/2010/main" val="405871848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26</TotalTime>
  <Words>527</Words>
  <Application>Microsoft Macintosh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SECONDS H.I.I.T. App.  </vt:lpstr>
      <vt:lpstr>Seconds H.i.i.t. App </vt:lpstr>
      <vt:lpstr>SECONDS HIIT APP</vt:lpstr>
      <vt:lpstr>SECONDS HIIT APP</vt:lpstr>
      <vt:lpstr>SECONDS HIIT APP. </vt:lpstr>
      <vt:lpstr>SECONDS HIIT APP</vt:lpstr>
      <vt:lpstr>SECONDS HIIT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SECONDS H.I.I.T. App.  </dc:title>
  <dc:creator>Microsoft Office User</dc:creator>
  <cp:lastModifiedBy>Microsoft Office User</cp:lastModifiedBy>
  <cp:revision>3</cp:revision>
  <dcterms:created xsi:type="dcterms:W3CDTF">2019-10-08T13:47:30Z</dcterms:created>
  <dcterms:modified xsi:type="dcterms:W3CDTF">2019-10-08T14:13:53Z</dcterms:modified>
</cp:coreProperties>
</file>