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69" r:id="rId7"/>
    <p:sldId id="258" r:id="rId8"/>
    <p:sldId id="270" r:id="rId9"/>
    <p:sldId id="259" r:id="rId10"/>
    <p:sldId id="271" r:id="rId11"/>
    <p:sldId id="272" r:id="rId12"/>
    <p:sldId id="260" r:id="rId13"/>
    <p:sldId id="273" r:id="rId14"/>
    <p:sldId id="261" r:id="rId15"/>
    <p:sldId id="274" r:id="rId16"/>
    <p:sldId id="262" r:id="rId17"/>
    <p:sldId id="263" r:id="rId18"/>
    <p:sldId id="275" r:id="rId19"/>
    <p:sldId id="264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1414BC-4827-4E53-AE52-1FFF8B1F5C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87BB3C-03CB-4D50-99E7-1F7A1997FE59}" type="datetimeFigureOut">
              <a:rPr lang="en-US" smtClean="0"/>
              <a:t>9/27/2019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SAMR Model: Google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(Classwork)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also where you would create…</a:t>
            </a:r>
          </a:p>
          <a:p>
            <a:pPr lvl="1"/>
            <a:r>
              <a:rPr lang="en-US" dirty="0" smtClean="0"/>
              <a:t>1. Assignments</a:t>
            </a:r>
          </a:p>
          <a:p>
            <a:pPr lvl="1"/>
            <a:r>
              <a:rPr lang="en-US" dirty="0" smtClean="0"/>
              <a:t>2. Quiz assignments</a:t>
            </a:r>
          </a:p>
          <a:p>
            <a:pPr lvl="1"/>
            <a:r>
              <a:rPr lang="en-US" dirty="0" smtClean="0"/>
              <a:t>3. Questions</a:t>
            </a:r>
          </a:p>
          <a:p>
            <a:pPr lvl="1"/>
            <a:r>
              <a:rPr lang="en-US" dirty="0" smtClean="0"/>
              <a:t>4. Or reuse posts from the past.  </a:t>
            </a:r>
          </a:p>
          <a:p>
            <a:pPr lvl="2"/>
            <a:r>
              <a:rPr lang="en-US" dirty="0" smtClean="0"/>
              <a:t>Just click the create button.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57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3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(People)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People section…</a:t>
            </a:r>
          </a:p>
          <a:p>
            <a:pPr lvl="1"/>
            <a:r>
              <a:rPr lang="en-US" dirty="0" smtClean="0"/>
              <a:t>You see every student in that particular class.  </a:t>
            </a:r>
          </a:p>
          <a:p>
            <a:pPr lvl="1"/>
            <a:r>
              <a:rPr lang="en-US" dirty="0" smtClean="0"/>
              <a:t>You have instant access to</a:t>
            </a:r>
          </a:p>
          <a:p>
            <a:pPr lvl="2"/>
            <a:r>
              <a:rPr lang="en-US" dirty="0" smtClean="0"/>
              <a:t>Email students individually, all at once, or in groups.</a:t>
            </a:r>
          </a:p>
          <a:p>
            <a:pPr lvl="2"/>
            <a:r>
              <a:rPr lang="en-US" dirty="0" smtClean="0"/>
              <a:t>Message students </a:t>
            </a:r>
          </a:p>
          <a:p>
            <a:pPr lvl="2"/>
            <a:r>
              <a:rPr lang="en-US" dirty="0" smtClean="0"/>
              <a:t>Remove students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Can also add parents to the account.</a:t>
            </a:r>
          </a:p>
          <a:p>
            <a:pPr lvl="2"/>
            <a:r>
              <a:rPr lang="en-US" dirty="0" smtClean="0"/>
              <a:t>By adding a parent email they can receive weekly updates and can be just as easy to contact as the students.  </a:t>
            </a:r>
          </a:p>
          <a:p>
            <a:pPr lvl="3"/>
            <a:r>
              <a:rPr lang="en-US" dirty="0" smtClean="0"/>
              <a:t>I never actually used this feature but it could be beneficial.</a:t>
            </a:r>
          </a:p>
          <a:p>
            <a:pPr lvl="3"/>
            <a:endParaRPr lang="en-US" dirty="0"/>
          </a:p>
          <a:p>
            <a:r>
              <a:rPr lang="en-US" dirty="0" smtClean="0"/>
              <a:t>SCREEN SHOT: NEXT PAGE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57912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7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(People)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9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(Grades)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section is basically an online gradebook.</a:t>
            </a:r>
          </a:p>
          <a:p>
            <a:pPr lvl="1"/>
            <a:r>
              <a:rPr lang="en-US" dirty="0" smtClean="0"/>
              <a:t>Every assignment you have graded will show up here.</a:t>
            </a:r>
          </a:p>
          <a:p>
            <a:pPr lvl="1"/>
            <a:r>
              <a:rPr lang="en-US" dirty="0" smtClean="0"/>
              <a:t>You can easily print spreadsheets or export directly to PowerSchool.</a:t>
            </a:r>
          </a:p>
          <a:p>
            <a:pPr lvl="1"/>
            <a:r>
              <a:rPr lang="en-US" dirty="0" smtClean="0"/>
              <a:t>This would be a substitution for an online gradebook that you most likely already have so it probably will be the least used.  </a:t>
            </a:r>
          </a:p>
          <a:p>
            <a:pPr lvl="1"/>
            <a:endParaRPr lang="en-US" dirty="0"/>
          </a:p>
          <a:p>
            <a:r>
              <a:rPr lang="en-US" dirty="0" smtClean="0"/>
              <a:t>WHY GRADE THINGS IN CLASSROOM</a:t>
            </a:r>
          </a:p>
          <a:p>
            <a:pPr lvl="1"/>
            <a:r>
              <a:rPr lang="en-US" dirty="0" smtClean="0"/>
              <a:t>It will send instant feedback directly to the individual student.  </a:t>
            </a:r>
          </a:p>
          <a:p>
            <a:pPr lvl="1"/>
            <a:r>
              <a:rPr lang="en-US" dirty="0" smtClean="0"/>
              <a:t>You do not have to collect papers/assignments/etc.  </a:t>
            </a:r>
          </a:p>
          <a:p>
            <a:pPr lvl="1"/>
            <a:r>
              <a:rPr lang="en-US" dirty="0" smtClean="0"/>
              <a:t>I can make corrections in their papers and record comments to individual students or the class as a whole.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SCREEN SHOT: NEXT PAGE 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4800" y="60198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(Grades)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(Adding Videos)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It rocks because…</a:t>
            </a:r>
          </a:p>
          <a:p>
            <a:pPr lvl="2"/>
            <a:r>
              <a:rPr lang="en-US" dirty="0" smtClean="0"/>
              <a:t>You can find videos to relate to almost any subject known to man.</a:t>
            </a:r>
          </a:p>
          <a:p>
            <a:pPr lvl="2"/>
            <a:r>
              <a:rPr lang="en-US" dirty="0" smtClean="0"/>
              <a:t>It is easy to access and FREE.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The thing I hate about it…</a:t>
            </a:r>
          </a:p>
          <a:p>
            <a:pPr lvl="2"/>
            <a:r>
              <a:rPr lang="en-US" dirty="0" smtClean="0"/>
              <a:t>It is DISTRACTING!!!</a:t>
            </a:r>
          </a:p>
          <a:p>
            <a:pPr lvl="2"/>
            <a:r>
              <a:rPr lang="en-US" dirty="0" smtClean="0"/>
              <a:t>One minute I am watching a video on trebuchets the next I am watching a squirrel water skiing. 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When you add videos to the live feed student ONLY see the video and nothing else.  </a:t>
            </a:r>
          </a:p>
          <a:p>
            <a:pPr lvl="2"/>
            <a:r>
              <a:rPr lang="en-US" dirty="0" smtClean="0"/>
              <a:t>They cannot click on the next video or anything else that pops up.</a:t>
            </a:r>
          </a:p>
          <a:p>
            <a:endParaRPr lang="en-US" dirty="0"/>
          </a:p>
          <a:p>
            <a:r>
              <a:rPr lang="en-US" dirty="0" smtClean="0"/>
              <a:t>SCREEN SHOT: NEXT TWO PAGES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60960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3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(Adding Videos)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38600" y="1295400"/>
            <a:ext cx="706452" cy="2590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3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(Adding Videos)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09800"/>
            <a:ext cx="7520354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73622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the students see when they click on the video…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8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(Assignments)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Easy to create.</a:t>
            </a:r>
          </a:p>
          <a:p>
            <a:pPr lvl="1"/>
            <a:r>
              <a:rPr lang="en-US" dirty="0" smtClean="0"/>
              <a:t>Easy to store.</a:t>
            </a:r>
          </a:p>
          <a:p>
            <a:pPr lvl="1"/>
            <a:r>
              <a:rPr lang="en-US" dirty="0" smtClean="0"/>
              <a:t>Easy to assign.</a:t>
            </a:r>
          </a:p>
          <a:p>
            <a:pPr lvl="1"/>
            <a:endParaRPr lang="en-US" dirty="0"/>
          </a:p>
          <a:p>
            <a:r>
              <a:rPr lang="en-US" dirty="0" smtClean="0"/>
              <a:t>You can attach…</a:t>
            </a:r>
          </a:p>
          <a:p>
            <a:pPr lvl="1"/>
            <a:r>
              <a:rPr lang="en-US" dirty="0" smtClean="0"/>
              <a:t>Videos, documents, pictures, etc.</a:t>
            </a:r>
          </a:p>
          <a:p>
            <a:pPr lvl="1"/>
            <a:endParaRPr lang="en-US" dirty="0"/>
          </a:p>
          <a:p>
            <a:r>
              <a:rPr lang="en-US" dirty="0" smtClean="0"/>
              <a:t>Easy to see…</a:t>
            </a:r>
          </a:p>
          <a:p>
            <a:pPr lvl="1"/>
            <a:r>
              <a:rPr lang="en-US" dirty="0" smtClean="0"/>
              <a:t>Which students have completed their work and WHEN!</a:t>
            </a:r>
          </a:p>
          <a:p>
            <a:pPr lvl="2"/>
            <a:r>
              <a:rPr lang="en-US" dirty="0" smtClean="0"/>
              <a:t>When students submit an assignment it records the exact time.  </a:t>
            </a:r>
          </a:p>
          <a:p>
            <a:pPr lvl="2"/>
            <a:endParaRPr lang="en-US" dirty="0"/>
          </a:p>
          <a:p>
            <a:r>
              <a:rPr lang="en-US" dirty="0" smtClean="0"/>
              <a:t>SCREEN SHOT: NEXT TWO PAGES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24400" y="58674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9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(Assignments)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SAMR</a:t>
            </a:r>
          </a:p>
          <a:p>
            <a:pPr lvl="1"/>
            <a:r>
              <a:rPr lang="en-US" dirty="0" smtClean="0"/>
              <a:t>Google classroom has so many unique functions that I believe it hits all four areas of this model.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service provided by Google was the most life changing tool that I was ever presented in my eleven years teaching.</a:t>
            </a:r>
          </a:p>
          <a:p>
            <a:pPr lvl="2"/>
            <a:r>
              <a:rPr lang="en-US" dirty="0" smtClean="0"/>
              <a:t>After one year I could not even remember how I taught without using Google Classroom.</a:t>
            </a:r>
          </a:p>
          <a:p>
            <a:pPr lvl="2"/>
            <a:endParaRPr lang="en-US" dirty="0"/>
          </a:p>
          <a:p>
            <a:r>
              <a:rPr lang="en-US" dirty="0" smtClean="0"/>
              <a:t>Problems?</a:t>
            </a:r>
          </a:p>
          <a:p>
            <a:pPr lvl="1"/>
            <a:r>
              <a:rPr lang="en-US" dirty="0" smtClean="0"/>
              <a:t>Students need access to a computer.  </a:t>
            </a:r>
          </a:p>
          <a:p>
            <a:pPr lvl="2"/>
            <a:r>
              <a:rPr lang="en-US" dirty="0" smtClean="0"/>
              <a:t>We are a one to one Chromebook school. </a:t>
            </a:r>
          </a:p>
        </p:txBody>
      </p:sp>
    </p:spTree>
    <p:extLst>
      <p:ext uri="{BB962C8B-B14F-4D97-AF65-F5344CB8AC3E}">
        <p14:creationId xmlns:p14="http://schemas.microsoft.com/office/powerpoint/2010/main" val="292991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(Assignments)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9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believe that Google Classroom hits everyone one of these categories.  Some of the functions are simple a substitution but there are others that redefine the way education is done today.  </a:t>
            </a:r>
          </a:p>
          <a:p>
            <a:endParaRPr lang="en-US" dirty="0"/>
          </a:p>
          <a:p>
            <a:r>
              <a:rPr lang="en-US" dirty="0" smtClean="0"/>
              <a:t>If your students have access to a computer daily I highly recommend using this FREE feature.  It is amazing what Google has done with this program.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(Home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page that will show all of the classes you have set up.  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It is easy to see what is due for the teacher &amp; student.</a:t>
            </a:r>
          </a:p>
          <a:p>
            <a:pPr lvl="1"/>
            <a:r>
              <a:rPr lang="en-US" dirty="0" smtClean="0"/>
              <a:t>I called it an online student planner.</a:t>
            </a:r>
          </a:p>
          <a:p>
            <a:pPr lvl="1"/>
            <a:endParaRPr lang="en-US" dirty="0"/>
          </a:p>
          <a:p>
            <a:r>
              <a:rPr lang="en-US" dirty="0" smtClean="0"/>
              <a:t>Can be used for extra-curricular activities as well.</a:t>
            </a:r>
          </a:p>
          <a:p>
            <a:pPr lvl="1"/>
            <a:r>
              <a:rPr lang="en-US" dirty="0" smtClean="0"/>
              <a:t>I used Classroom to communicate with my basketball team and student organization.  </a:t>
            </a:r>
          </a:p>
          <a:p>
            <a:pPr lvl="1"/>
            <a:r>
              <a:rPr lang="en-US" dirty="0" smtClean="0"/>
              <a:t>Eliminates the need for texting.</a:t>
            </a:r>
          </a:p>
        </p:txBody>
      </p:sp>
    </p:spTree>
    <p:extLst>
      <p:ext uri="{BB962C8B-B14F-4D97-AF65-F5344CB8AC3E}">
        <p14:creationId xmlns:p14="http://schemas.microsoft.com/office/powerpoint/2010/main" val="268702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(Home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class</a:t>
            </a:r>
          </a:p>
          <a:p>
            <a:pPr lvl="1"/>
            <a:r>
              <a:rPr lang="en-US" dirty="0" smtClean="0"/>
              <a:t>Upper right corner…</a:t>
            </a:r>
          </a:p>
          <a:p>
            <a:pPr lvl="2"/>
            <a:r>
              <a:rPr lang="en-US" dirty="0" smtClean="0"/>
              <a:t>Click the + symbol, type in your class name, submit.</a:t>
            </a:r>
          </a:p>
          <a:p>
            <a:pPr lvl="2"/>
            <a:r>
              <a:rPr lang="en-US" dirty="0" smtClean="0"/>
              <a:t>You can personalize each class with different pictures and text.</a:t>
            </a:r>
          </a:p>
          <a:p>
            <a:pPr lvl="2"/>
            <a:endParaRPr lang="en-US" dirty="0"/>
          </a:p>
          <a:p>
            <a:r>
              <a:rPr lang="en-US" dirty="0" smtClean="0"/>
              <a:t>Adding students</a:t>
            </a:r>
          </a:p>
          <a:p>
            <a:pPr lvl="1"/>
            <a:r>
              <a:rPr lang="en-US" dirty="0" smtClean="0"/>
              <a:t>EASY</a:t>
            </a:r>
          </a:p>
          <a:p>
            <a:pPr lvl="2"/>
            <a:r>
              <a:rPr lang="en-US" dirty="0" smtClean="0"/>
              <a:t>Send email invites.</a:t>
            </a:r>
          </a:p>
          <a:p>
            <a:pPr lvl="2"/>
            <a:r>
              <a:rPr lang="en-US" dirty="0" smtClean="0"/>
              <a:t>Give them the classroom code.</a:t>
            </a:r>
          </a:p>
          <a:p>
            <a:pPr lvl="2"/>
            <a:endParaRPr lang="en-US" dirty="0"/>
          </a:p>
          <a:p>
            <a:r>
              <a:rPr lang="en-US" dirty="0" smtClean="0"/>
              <a:t>SCREEN SHOT: NEXT PAGE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54102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4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(Home Page)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5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(Stream)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too the live feed in Facebook.</a:t>
            </a:r>
          </a:p>
          <a:p>
            <a:r>
              <a:rPr lang="en-US" dirty="0" smtClean="0"/>
              <a:t>It will show…</a:t>
            </a:r>
          </a:p>
          <a:p>
            <a:pPr lvl="1"/>
            <a:r>
              <a:rPr lang="en-US" dirty="0" smtClean="0"/>
              <a:t>Announcements, discussions, assignments, quizzes, tests, etc.</a:t>
            </a:r>
          </a:p>
          <a:p>
            <a:pPr lvl="1"/>
            <a:r>
              <a:rPr lang="en-US" dirty="0" smtClean="0"/>
              <a:t>In chronological order.</a:t>
            </a:r>
          </a:p>
          <a:p>
            <a:pPr lvl="1"/>
            <a:endParaRPr lang="en-US" dirty="0"/>
          </a:p>
          <a:p>
            <a:r>
              <a:rPr lang="en-US" dirty="0" smtClean="0"/>
              <a:t>Extremely easy to start class discussions.</a:t>
            </a:r>
          </a:p>
          <a:p>
            <a:pPr lvl="1"/>
            <a:r>
              <a:rPr lang="en-US" dirty="0" smtClean="0"/>
              <a:t>I would have an introduction question for students to answer as they entered class and would always have an exit ticket question at the end. </a:t>
            </a:r>
          </a:p>
          <a:p>
            <a:pPr lvl="1"/>
            <a:endParaRPr lang="en-US" dirty="0"/>
          </a:p>
          <a:p>
            <a:r>
              <a:rPr lang="en-US" dirty="0" smtClean="0"/>
              <a:t>SCREEN SHOT: NEXT PAGE </a:t>
            </a:r>
          </a:p>
          <a:p>
            <a:pPr marL="411480" lvl="1" indent="0">
              <a:buNone/>
            </a:pP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4800" y="54102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(Stream)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1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(Classwork)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 you will see…</a:t>
            </a:r>
          </a:p>
          <a:p>
            <a:pPr lvl="1"/>
            <a:r>
              <a:rPr lang="en-US" dirty="0" smtClean="0"/>
              <a:t>Every assignment, quiz, or test you have assigned.</a:t>
            </a:r>
          </a:p>
          <a:p>
            <a:pPr lvl="1"/>
            <a:r>
              <a:rPr lang="en-US" dirty="0" smtClean="0"/>
              <a:t>It is a very nice way to stay organized.  You see what you have assigned, when it is due, and by clicking on the assignment can see…</a:t>
            </a:r>
          </a:p>
          <a:p>
            <a:pPr lvl="2"/>
            <a:r>
              <a:rPr lang="en-US" dirty="0" smtClean="0"/>
              <a:t>What students have completed it, what students have not, and which assignments you have corrected.</a:t>
            </a:r>
          </a:p>
          <a:p>
            <a:pPr lvl="2"/>
            <a:endParaRPr lang="en-US" dirty="0"/>
          </a:p>
          <a:p>
            <a:r>
              <a:rPr lang="en-US" dirty="0" smtClean="0"/>
              <a:t>You will not see…</a:t>
            </a:r>
          </a:p>
          <a:p>
            <a:pPr lvl="1"/>
            <a:r>
              <a:rPr lang="en-US" dirty="0" smtClean="0"/>
              <a:t>Announcement posts.</a:t>
            </a:r>
          </a:p>
          <a:p>
            <a:pPr lvl="1"/>
            <a:endParaRPr lang="en-US" dirty="0"/>
          </a:p>
          <a:p>
            <a:r>
              <a:rPr lang="en-US" dirty="0" smtClean="0"/>
              <a:t>SCREEN SHOT: NEXT PAGE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5638800"/>
            <a:ext cx="3429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(Classwork)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62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97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</TotalTime>
  <Words>871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Module 2</vt:lpstr>
      <vt:lpstr>Google Classroom</vt:lpstr>
      <vt:lpstr>Classroom (Home Page)</vt:lpstr>
      <vt:lpstr>Classroom (Home Page)</vt:lpstr>
      <vt:lpstr>Classroom (Home Page)</vt:lpstr>
      <vt:lpstr>Classroom (Stream)</vt:lpstr>
      <vt:lpstr>Classroom (Stream)</vt:lpstr>
      <vt:lpstr>Classroom (Classwork)</vt:lpstr>
      <vt:lpstr>Classroom (Classwork)</vt:lpstr>
      <vt:lpstr>Classroom (Classwork)</vt:lpstr>
      <vt:lpstr>Classroom (People)</vt:lpstr>
      <vt:lpstr>Classroom (People)</vt:lpstr>
      <vt:lpstr>Classroom (Grades)</vt:lpstr>
      <vt:lpstr>Classroom (Grades)</vt:lpstr>
      <vt:lpstr>Classroom (Adding Videos)</vt:lpstr>
      <vt:lpstr>Classroom (Adding Videos)</vt:lpstr>
      <vt:lpstr>Classroom (Adding Videos)</vt:lpstr>
      <vt:lpstr>Classroom (Assignments)</vt:lpstr>
      <vt:lpstr>Classroom (Assignments)</vt:lpstr>
      <vt:lpstr>Classroom (Assignments)</vt:lpstr>
      <vt:lpstr>SAMR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Wachter</dc:creator>
  <cp:lastModifiedBy>Michael Wachter</cp:lastModifiedBy>
  <cp:revision>7</cp:revision>
  <dcterms:created xsi:type="dcterms:W3CDTF">2019-09-25T19:41:41Z</dcterms:created>
  <dcterms:modified xsi:type="dcterms:W3CDTF">2019-09-27T21:15:24Z</dcterms:modified>
</cp:coreProperties>
</file>