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714"/>
  </p:normalViewPr>
  <p:slideViewPr>
    <p:cSldViewPr snapToGrid="0" snapToObjects="1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um.org/software/RandomStudent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3174-6704-6542-B3F8-FA7A3FDA2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SAMR Model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FAE3F-C363-7840-9A40-B5A42280D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Random student generator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EAEA8-66D1-BE41-B6FF-3BD71059F644}"/>
              </a:ext>
            </a:extLst>
          </p:cNvPr>
          <p:cNvSpPr txBox="1"/>
          <p:nvPr/>
        </p:nvSpPr>
        <p:spPr>
          <a:xfrm>
            <a:off x="5257800" y="5452110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Weylin Wahlstrom</a:t>
            </a:r>
          </a:p>
        </p:txBody>
      </p:sp>
    </p:spTree>
    <p:extLst>
      <p:ext uri="{BB962C8B-B14F-4D97-AF65-F5344CB8AC3E}">
        <p14:creationId xmlns:p14="http://schemas.microsoft.com/office/powerpoint/2010/main" val="199028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A105-F3CA-D544-AC30-0F198EEB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student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9700-4798-034D-8D49-00B3E873B2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2400" u="sng" dirty="0"/>
              <a:t>Easy to use for:</a:t>
            </a:r>
          </a:p>
          <a:p>
            <a:r>
              <a:rPr lang="en-US" dirty="0"/>
              <a:t>Calling on random students</a:t>
            </a:r>
          </a:p>
          <a:p>
            <a:r>
              <a:rPr lang="en-US" dirty="0"/>
              <a:t>Partner collaboration</a:t>
            </a:r>
          </a:p>
          <a:p>
            <a:r>
              <a:rPr lang="en-US" dirty="0"/>
              <a:t>Teams</a:t>
            </a:r>
          </a:p>
          <a:p>
            <a:r>
              <a:rPr lang="en-US" dirty="0"/>
              <a:t>Group work or study</a:t>
            </a:r>
          </a:p>
          <a:p>
            <a:r>
              <a:rPr lang="en-US" dirty="0"/>
              <a:t>Small group</a:t>
            </a:r>
          </a:p>
          <a:p>
            <a:r>
              <a:rPr lang="en-US" dirty="0"/>
              <a:t>Class roster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0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42C5-D505-344D-AA55-88E08DAD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Easy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D2563-2A8B-3340-BDFA-9425D44C10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3509010" cy="331118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Add your class names</a:t>
            </a:r>
          </a:p>
          <a:p>
            <a:pPr marL="457200" indent="-457200">
              <a:buAutoNum type="arabicPeriod"/>
            </a:pPr>
            <a:r>
              <a:rPr lang="en-US" dirty="0"/>
              <a:t>Select groups</a:t>
            </a:r>
          </a:p>
          <a:p>
            <a:pPr marL="457200" indent="-457200">
              <a:buAutoNum type="arabicPeriod"/>
            </a:pPr>
            <a:r>
              <a:rPr lang="en-US" dirty="0"/>
              <a:t>Students find groups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5FFB2-1C40-9C49-A830-F63C3D16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489" y="130290"/>
            <a:ext cx="6453938" cy="54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1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F74A-EFE2-7E44-B3F7-58F32A4D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C6DF-0753-DA46-9B44-C2A687DECB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787063" cy="3311189"/>
          </a:xfrm>
        </p:spPr>
        <p:txBody>
          <a:bodyPr/>
          <a:lstStyle/>
          <a:p>
            <a:pPr algn="ctr"/>
            <a:r>
              <a:rPr lang="en-US" dirty="0"/>
              <a:t>Its free to use!!!</a:t>
            </a:r>
          </a:p>
          <a:p>
            <a:pPr algn="ctr"/>
            <a:r>
              <a:rPr lang="en-US" dirty="0"/>
              <a:t>Some adds </a:t>
            </a:r>
          </a:p>
          <a:p>
            <a:pPr algn="ctr"/>
            <a:r>
              <a:rPr lang="en-US" dirty="0"/>
              <a:t>Optional add-ons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1745B-DA63-5540-86FC-70A118BE0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063395"/>
            <a:ext cx="2694769" cy="2037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B7565-1345-0347-92C4-DD013BD7C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332" y="3371850"/>
            <a:ext cx="3331870" cy="22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1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0C10-7E01-BE41-88E5-8FF25DF0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random student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EE6AF-99B2-C34B-99C9-A2D55319AA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3343275" cy="3311189"/>
          </a:xfrm>
        </p:spPr>
        <p:txBody>
          <a:bodyPr/>
          <a:lstStyle/>
          <a:p>
            <a:r>
              <a:rPr lang="en-US" dirty="0"/>
              <a:t>Save time</a:t>
            </a:r>
          </a:p>
          <a:p>
            <a:r>
              <a:rPr lang="en-US" dirty="0"/>
              <a:t>Easy to use</a:t>
            </a:r>
          </a:p>
          <a:p>
            <a:r>
              <a:rPr lang="en-US" dirty="0"/>
              <a:t>Students stay on task</a:t>
            </a:r>
          </a:p>
          <a:p>
            <a:r>
              <a:rPr lang="en-US" dirty="0"/>
              <a:t>Student collaboration</a:t>
            </a:r>
          </a:p>
          <a:p>
            <a:r>
              <a:rPr lang="en-US" dirty="0"/>
              <a:t>Lots of options</a:t>
            </a:r>
          </a:p>
          <a:p>
            <a:r>
              <a:rPr lang="en-US" dirty="0"/>
              <a:t>fun!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C2D78-0058-0E40-9727-9209642B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754" y="2643188"/>
            <a:ext cx="6865696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2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DB91-1C96-1047-9E4F-140CF11B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34CE0-30FD-3C43-8D12-F696314F73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5150" y="546099"/>
            <a:ext cx="10707688" cy="14605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BBBC8C-A170-D447-A283-F60889B5C46C}"/>
              </a:ext>
            </a:extLst>
          </p:cNvPr>
          <p:cNvSpPr txBox="1"/>
          <p:nvPr/>
        </p:nvSpPr>
        <p:spPr>
          <a:xfrm>
            <a:off x="1703070" y="2514600"/>
            <a:ext cx="80695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CHECK IT OUT !!!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@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hlinkClick r:id="rId3"/>
              </a:rPr>
              <a:t>http://www.transum.org/software/RandomStudents/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6347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29</TotalTime>
  <Words>91</Words>
  <Application>Microsoft Macintosh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SAMR Model </vt:lpstr>
      <vt:lpstr>Random student generator</vt:lpstr>
      <vt:lpstr>3 Easy steps </vt:lpstr>
      <vt:lpstr>Great Cost</vt:lpstr>
      <vt:lpstr>Why random student generator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SAMR Model </dc:title>
  <dc:creator>Weylin Wahlstrom</dc:creator>
  <cp:lastModifiedBy>Weylin Wahlstrom</cp:lastModifiedBy>
  <cp:revision>3</cp:revision>
  <dcterms:created xsi:type="dcterms:W3CDTF">2019-07-10T20:57:32Z</dcterms:created>
  <dcterms:modified xsi:type="dcterms:W3CDTF">2019-07-10T21:26:39Z</dcterms:modified>
</cp:coreProperties>
</file>