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SAMR Model Assignment</a:t>
            </a:r>
            <a:endParaRPr lang="en-US" dirty="0"/>
          </a:p>
        </p:txBody>
      </p:sp>
      <p:sp>
        <p:nvSpPr>
          <p:cNvPr id="3" name="Subtitle 2"/>
          <p:cNvSpPr>
            <a:spLocks noGrp="1"/>
          </p:cNvSpPr>
          <p:nvPr>
            <p:ph type="subTitle" idx="1"/>
          </p:nvPr>
        </p:nvSpPr>
        <p:spPr/>
        <p:txBody>
          <a:bodyPr/>
          <a:lstStyle/>
          <a:p>
            <a:r>
              <a:rPr lang="en-US" dirty="0" smtClean="0"/>
              <a:t>Running2win.com</a:t>
            </a:r>
          </a:p>
          <a:p>
            <a:r>
              <a:rPr lang="en-US" dirty="0" smtClean="0"/>
              <a:t>Zack McBride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533" y="2547442"/>
            <a:ext cx="2143125" cy="2143125"/>
          </a:xfrm>
          <a:prstGeom prst="rect">
            <a:avLst/>
          </a:prstGeom>
        </p:spPr>
      </p:pic>
    </p:spTree>
    <p:extLst>
      <p:ext uri="{BB962C8B-B14F-4D97-AF65-F5344CB8AC3E}">
        <p14:creationId xmlns:p14="http://schemas.microsoft.com/office/powerpoint/2010/main" val="64625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Page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8480" y="1596532"/>
            <a:ext cx="6758091" cy="4941894"/>
          </a:xfrm>
        </p:spPr>
      </p:pic>
      <p:sp>
        <p:nvSpPr>
          <p:cNvPr id="4" name="Text Placeholder 3"/>
          <p:cNvSpPr>
            <a:spLocks noGrp="1"/>
          </p:cNvSpPr>
          <p:nvPr>
            <p:ph type="body" sz="half" idx="2"/>
          </p:nvPr>
        </p:nvSpPr>
        <p:spPr/>
        <p:txBody>
          <a:bodyPr/>
          <a:lstStyle/>
          <a:p>
            <a:r>
              <a:rPr lang="en-US" dirty="0" smtClean="0"/>
              <a:t>If you are a coach or a member of a team you can view the entire team’s activities on the Team Page</a:t>
            </a:r>
          </a:p>
          <a:p>
            <a:r>
              <a:rPr lang="en-US" dirty="0" smtClean="0"/>
              <a:t>From here you can quickly glance at weekly and daily mileage along with assessing who is missing days</a:t>
            </a:r>
          </a:p>
          <a:p>
            <a:r>
              <a:rPr lang="en-US" dirty="0" smtClean="0"/>
              <a:t>This page also provides quick access to each of the team member’s logs</a:t>
            </a:r>
            <a:endParaRPr lang="en-US" dirty="0"/>
          </a:p>
        </p:txBody>
      </p:sp>
    </p:spTree>
    <p:extLst>
      <p:ext uri="{BB962C8B-B14F-4D97-AF65-F5344CB8AC3E}">
        <p14:creationId xmlns:p14="http://schemas.microsoft.com/office/powerpoint/2010/main" val="24539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View</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7228" y="1447800"/>
            <a:ext cx="6888719" cy="4857430"/>
          </a:xfrm>
        </p:spPr>
      </p:pic>
      <p:sp>
        <p:nvSpPr>
          <p:cNvPr id="4" name="Text Placeholder 3"/>
          <p:cNvSpPr>
            <a:spLocks noGrp="1"/>
          </p:cNvSpPr>
          <p:nvPr>
            <p:ph type="body" sz="half" idx="2"/>
          </p:nvPr>
        </p:nvSpPr>
        <p:spPr/>
        <p:txBody>
          <a:bodyPr/>
          <a:lstStyle/>
          <a:p>
            <a:r>
              <a:rPr lang="en-US" dirty="0" smtClean="0"/>
              <a:t>The team page has a Week View option. This allows you to quickly assess any athlete’s mileage progress over the last 8 weeks.</a:t>
            </a:r>
          </a:p>
          <a:p>
            <a:r>
              <a:rPr lang="en-US" dirty="0" smtClean="0"/>
              <a:t>This is an excellent way for a coach to quickly identify any red flags within the team’s volume</a:t>
            </a:r>
            <a:endParaRPr lang="en-US" dirty="0"/>
          </a:p>
        </p:txBody>
      </p:sp>
    </p:spTree>
    <p:extLst>
      <p:ext uri="{BB962C8B-B14F-4D97-AF65-F5344CB8AC3E}">
        <p14:creationId xmlns:p14="http://schemas.microsoft.com/office/powerpoint/2010/main" val="58472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View</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0742" y="1162792"/>
            <a:ext cx="5860187" cy="5607978"/>
          </a:xfrm>
        </p:spPr>
      </p:pic>
      <p:sp>
        <p:nvSpPr>
          <p:cNvPr id="4" name="Text Placeholder 3"/>
          <p:cNvSpPr>
            <a:spLocks noGrp="1"/>
          </p:cNvSpPr>
          <p:nvPr>
            <p:ph type="body" sz="half" idx="2"/>
          </p:nvPr>
        </p:nvSpPr>
        <p:spPr/>
        <p:txBody>
          <a:bodyPr/>
          <a:lstStyle/>
          <a:p>
            <a:r>
              <a:rPr lang="en-US" dirty="0" smtClean="0"/>
              <a:t>The team page also has a Quick View option. This allows the coach to quickly scan through the comments on the day’s run</a:t>
            </a:r>
          </a:p>
          <a:p>
            <a:r>
              <a:rPr lang="en-US" dirty="0" smtClean="0"/>
              <a:t>The benefit to this page is that it allows the coach to easily assess the qualitative data associated with the athlete’s workloads and identify any red flags with their attitudes, mentality, energy levels, </a:t>
            </a:r>
            <a:r>
              <a:rPr lang="en-US" dirty="0" err="1" smtClean="0"/>
              <a:t>etc</a:t>
            </a:r>
            <a:endParaRPr lang="en-US" dirty="0"/>
          </a:p>
        </p:txBody>
      </p:sp>
    </p:spTree>
    <p:extLst>
      <p:ext uri="{BB962C8B-B14F-4D97-AF65-F5344CB8AC3E}">
        <p14:creationId xmlns:p14="http://schemas.microsoft.com/office/powerpoint/2010/main" val="116076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Running2Win is an awesome tool for both the runner and coach to keep track of their activity</a:t>
            </a:r>
          </a:p>
          <a:p>
            <a:r>
              <a:rPr lang="en-US" dirty="0" smtClean="0"/>
              <a:t>There are many more functions on this website that allow the user to make their experience what they want. The functions mentioned are just the ones that I have found particularly useful. Examples of other functions are below.</a:t>
            </a:r>
          </a:p>
          <a:p>
            <a:pPr lvl="1"/>
            <a:r>
              <a:rPr lang="en-US" dirty="0" smtClean="0"/>
              <a:t>Mileage tracking charts</a:t>
            </a:r>
          </a:p>
          <a:p>
            <a:pPr lvl="1"/>
            <a:r>
              <a:rPr lang="en-US" dirty="0" smtClean="0"/>
              <a:t>GPS Mapping</a:t>
            </a:r>
          </a:p>
          <a:p>
            <a:pPr lvl="1"/>
            <a:r>
              <a:rPr lang="en-US" smtClean="0"/>
              <a:t>Community Message Board</a:t>
            </a:r>
            <a:endParaRPr lang="en-US" dirty="0"/>
          </a:p>
        </p:txBody>
      </p:sp>
    </p:spTree>
    <p:extLst>
      <p:ext uri="{BB962C8B-B14F-4D97-AF65-F5344CB8AC3E}">
        <p14:creationId xmlns:p14="http://schemas.microsoft.com/office/powerpoint/2010/main" val="240390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Overview</a:t>
            </a:r>
          </a:p>
          <a:p>
            <a:r>
              <a:rPr lang="en-US" dirty="0" smtClean="0"/>
              <a:t>Personal Use</a:t>
            </a:r>
          </a:p>
          <a:p>
            <a:pPr lvl="1"/>
            <a:r>
              <a:rPr lang="en-US" dirty="0" smtClean="0"/>
              <a:t>Login</a:t>
            </a:r>
          </a:p>
          <a:p>
            <a:pPr lvl="1"/>
            <a:r>
              <a:rPr lang="en-US" dirty="0" smtClean="0"/>
              <a:t>Home Page</a:t>
            </a:r>
          </a:p>
          <a:p>
            <a:pPr lvl="1"/>
            <a:r>
              <a:rPr lang="en-US" dirty="0" smtClean="0"/>
              <a:t>Logging a Run</a:t>
            </a:r>
          </a:p>
          <a:p>
            <a:pPr lvl="1"/>
            <a:r>
              <a:rPr lang="en-US" dirty="0" smtClean="0"/>
              <a:t>Shoe Tracker</a:t>
            </a:r>
          </a:p>
          <a:p>
            <a:r>
              <a:rPr lang="en-US" dirty="0"/>
              <a:t>Coaching</a:t>
            </a:r>
          </a:p>
          <a:p>
            <a:pPr lvl="1"/>
            <a:r>
              <a:rPr lang="en-US" dirty="0"/>
              <a:t>Team Home Page</a:t>
            </a:r>
          </a:p>
          <a:p>
            <a:pPr lvl="1"/>
            <a:r>
              <a:rPr lang="en-US" dirty="0"/>
              <a:t>Team Week View</a:t>
            </a:r>
          </a:p>
          <a:p>
            <a:pPr lvl="1"/>
            <a:r>
              <a:rPr lang="en-US" dirty="0"/>
              <a:t>Team Quick View</a:t>
            </a:r>
          </a:p>
          <a:p>
            <a:pPr marL="457200" lvl="1" indent="0">
              <a:buNone/>
            </a:pPr>
            <a:endParaRPr lang="en-US" dirty="0"/>
          </a:p>
        </p:txBody>
      </p:sp>
    </p:spTree>
    <p:extLst>
      <p:ext uri="{BB962C8B-B14F-4D97-AF65-F5344CB8AC3E}">
        <p14:creationId xmlns:p14="http://schemas.microsoft.com/office/powerpoint/2010/main" val="272977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Running2Win is a website where distance runners are able to log and journal their athletic activity. </a:t>
            </a:r>
            <a:endParaRPr lang="en-US" dirty="0"/>
          </a:p>
          <a:p>
            <a:r>
              <a:rPr lang="en-US" dirty="0" smtClean="0"/>
              <a:t>Running2Win provides a comprehensive set of tools for both athlete and coach to maximize their training</a:t>
            </a:r>
          </a:p>
          <a:p>
            <a:r>
              <a:rPr lang="en-US" dirty="0" smtClean="0"/>
              <a:t>With regard to the SAMR model I would consider this a substitution for the typical paper running log that runners would use.</a:t>
            </a:r>
          </a:p>
          <a:p>
            <a:pPr lvl="1"/>
            <a:r>
              <a:rPr lang="en-US" dirty="0" smtClean="0"/>
              <a:t>Other logging websites that are more social in nature would be considered reinventions of this basic tool by adding the social aspect and reinventing the running log as a social media platform. An example of this would be STRAVA</a:t>
            </a:r>
            <a:endParaRPr lang="en-US" dirty="0"/>
          </a:p>
        </p:txBody>
      </p:sp>
    </p:spTree>
    <p:extLst>
      <p:ext uri="{BB962C8B-B14F-4D97-AF65-F5344CB8AC3E}">
        <p14:creationId xmlns:p14="http://schemas.microsoft.com/office/powerpoint/2010/main" val="365465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Use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9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5981" y="1607599"/>
            <a:ext cx="6710589" cy="4817222"/>
          </a:xfrm>
        </p:spPr>
      </p:pic>
      <p:sp>
        <p:nvSpPr>
          <p:cNvPr id="4" name="Text Placeholder 3"/>
          <p:cNvSpPr>
            <a:spLocks noGrp="1"/>
          </p:cNvSpPr>
          <p:nvPr>
            <p:ph type="body" sz="half" idx="2"/>
          </p:nvPr>
        </p:nvSpPr>
        <p:spPr/>
        <p:txBody>
          <a:bodyPr/>
          <a:lstStyle/>
          <a:p>
            <a:r>
              <a:rPr lang="en-US" dirty="0" smtClean="0"/>
              <a:t>When you go to Running2Win.com this is the home page you will land on.</a:t>
            </a:r>
          </a:p>
          <a:p>
            <a:endParaRPr lang="en-US" dirty="0"/>
          </a:p>
          <a:p>
            <a:r>
              <a:rPr lang="en-US" dirty="0" smtClean="0"/>
              <a:t>Once an account is created you can login by clicking the “Log In” button</a:t>
            </a:r>
            <a:endParaRPr lang="en-US" dirty="0"/>
          </a:p>
        </p:txBody>
      </p:sp>
    </p:spTree>
    <p:extLst>
      <p:ext uri="{BB962C8B-B14F-4D97-AF65-F5344CB8AC3E}">
        <p14:creationId xmlns:p14="http://schemas.microsoft.com/office/powerpoint/2010/main" val="84439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725" y="1447800"/>
            <a:ext cx="6484958" cy="4984517"/>
          </a:xfrm>
        </p:spPr>
      </p:pic>
      <p:sp>
        <p:nvSpPr>
          <p:cNvPr id="4" name="Text Placeholder 3"/>
          <p:cNvSpPr>
            <a:spLocks noGrp="1"/>
          </p:cNvSpPr>
          <p:nvPr>
            <p:ph type="body" sz="half" idx="2"/>
          </p:nvPr>
        </p:nvSpPr>
        <p:spPr/>
        <p:txBody>
          <a:bodyPr/>
          <a:lstStyle/>
          <a:p>
            <a:r>
              <a:rPr lang="en-US" dirty="0" smtClean="0"/>
              <a:t>This is an example of the R2W homepage</a:t>
            </a:r>
          </a:p>
          <a:p>
            <a:r>
              <a:rPr lang="en-US" dirty="0" smtClean="0"/>
              <a:t>From here you can do many things including log a run, view your friends profiles, view the sites top 20 runners and access any team pages that you may be a part of</a:t>
            </a:r>
          </a:p>
          <a:p>
            <a:r>
              <a:rPr lang="en-US" dirty="0" smtClean="0"/>
              <a:t>It also give you a quick snapshot of your last four weeks of running</a:t>
            </a:r>
            <a:endParaRPr lang="en-US" dirty="0"/>
          </a:p>
        </p:txBody>
      </p:sp>
    </p:spTree>
    <p:extLst>
      <p:ext uri="{BB962C8B-B14F-4D97-AF65-F5344CB8AC3E}">
        <p14:creationId xmlns:p14="http://schemas.microsoft.com/office/powerpoint/2010/main" val="126120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a Run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2231" y="1340358"/>
            <a:ext cx="6841218" cy="5208196"/>
          </a:xfrm>
        </p:spPr>
      </p:pic>
      <p:sp>
        <p:nvSpPr>
          <p:cNvPr id="4" name="Text Placeholder 3"/>
          <p:cNvSpPr>
            <a:spLocks noGrp="1"/>
          </p:cNvSpPr>
          <p:nvPr>
            <p:ph type="body" sz="half" idx="2"/>
          </p:nvPr>
        </p:nvSpPr>
        <p:spPr/>
        <p:txBody>
          <a:bodyPr/>
          <a:lstStyle/>
          <a:p>
            <a:r>
              <a:rPr lang="en-US" dirty="0" smtClean="0"/>
              <a:t>This is an example of the page where you would log a run.</a:t>
            </a:r>
            <a:endParaRPr lang="en-US" dirty="0"/>
          </a:p>
          <a:p>
            <a:r>
              <a:rPr lang="en-US" dirty="0" smtClean="0"/>
              <a:t>There are many different ways to describe your run on this page. You can specify things such as terrain, route, type of run, shoes worn, sleep etc.</a:t>
            </a:r>
          </a:p>
          <a:p>
            <a:r>
              <a:rPr lang="en-US" dirty="0" smtClean="0"/>
              <a:t>There is also a freeform space for you to leave comments.</a:t>
            </a:r>
            <a:endParaRPr lang="en-US" dirty="0"/>
          </a:p>
        </p:txBody>
      </p:sp>
    </p:spTree>
    <p:extLst>
      <p:ext uri="{BB962C8B-B14F-4D97-AF65-F5344CB8AC3E}">
        <p14:creationId xmlns:p14="http://schemas.microsoft.com/office/powerpoint/2010/main" val="189874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 Tracker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364" y="1447800"/>
            <a:ext cx="6247452" cy="5109671"/>
          </a:xfrm>
        </p:spPr>
      </p:pic>
      <p:sp>
        <p:nvSpPr>
          <p:cNvPr id="4" name="Text Placeholder 3"/>
          <p:cNvSpPr>
            <a:spLocks noGrp="1"/>
          </p:cNvSpPr>
          <p:nvPr>
            <p:ph type="body" sz="half" idx="2"/>
          </p:nvPr>
        </p:nvSpPr>
        <p:spPr/>
        <p:txBody>
          <a:bodyPr/>
          <a:lstStyle/>
          <a:p>
            <a:r>
              <a:rPr lang="en-US" dirty="0" smtClean="0"/>
              <a:t>You can use the R2W shoe tracker function to keep track of the mileage on your shoes so that you know when to buy new ones</a:t>
            </a:r>
          </a:p>
          <a:p>
            <a:endParaRPr lang="en-US" dirty="0"/>
          </a:p>
          <a:p>
            <a:r>
              <a:rPr lang="en-US" dirty="0" smtClean="0"/>
              <a:t>To the right you will see the page where you can add a new pair of shoes to be tracked. It is important that you can specify at what mileage the shoes will expire and will be notified of that</a:t>
            </a:r>
            <a:endParaRPr lang="en-US" dirty="0"/>
          </a:p>
        </p:txBody>
      </p:sp>
    </p:spTree>
    <p:extLst>
      <p:ext uri="{BB962C8B-B14F-4D97-AF65-F5344CB8AC3E}">
        <p14:creationId xmlns:p14="http://schemas.microsoft.com/office/powerpoint/2010/main" val="359753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Use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1185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TotalTime>
  <Words>582</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SAMR Model Assignment</vt:lpstr>
      <vt:lpstr>Agenda</vt:lpstr>
      <vt:lpstr>Overview</vt:lpstr>
      <vt:lpstr>Personal Use</vt:lpstr>
      <vt:lpstr>Login</vt:lpstr>
      <vt:lpstr>Home Page </vt:lpstr>
      <vt:lpstr>Logging a Run </vt:lpstr>
      <vt:lpstr>Shoe Tracker </vt:lpstr>
      <vt:lpstr>Coaching Use</vt:lpstr>
      <vt:lpstr>Team Page</vt:lpstr>
      <vt:lpstr>Week View</vt:lpstr>
      <vt:lpstr>Quick View</vt:lpstr>
      <vt:lpstr>In Conclusion</vt:lpstr>
    </vt:vector>
  </TitlesOfParts>
  <Company>University of Mary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SAMR Model Assignment</dc:title>
  <dc:creator>Zachery McBride</dc:creator>
  <cp:lastModifiedBy>Zachery McBride</cp:lastModifiedBy>
  <cp:revision>3</cp:revision>
  <dcterms:created xsi:type="dcterms:W3CDTF">2019-09-26T00:17:25Z</dcterms:created>
  <dcterms:modified xsi:type="dcterms:W3CDTF">2019-09-26T00:39:45Z</dcterms:modified>
</cp:coreProperties>
</file>