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0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6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5F51C0-1080-4815-A174-1D3E5829550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84F6-AEA3-46FB-83FA-AD451543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xl.com/diagnosti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292E-C915-4D12-AE59-E5B9AFEF6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IXL Enrichment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3A1C6-B536-43B9-A55B-552A98B29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Kolton Keplin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6847-6357-411E-91E9-0AC1815E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IXL’s Three buttons</a:t>
            </a:r>
            <a:br>
              <a:rPr lang="en-US" sz="1600" dirty="0"/>
            </a:br>
            <a:r>
              <a:rPr lang="en-US" sz="1600" dirty="0"/>
              <a:t>- Learning</a:t>
            </a:r>
            <a:br>
              <a:rPr lang="en-US" sz="1600" dirty="0"/>
            </a:br>
            <a:r>
              <a:rPr lang="en-US" sz="1600" dirty="0"/>
              <a:t>- Diagnostic</a:t>
            </a:r>
            <a:br>
              <a:rPr lang="en-US" sz="1600" dirty="0"/>
            </a:br>
            <a:r>
              <a:rPr lang="en-US" sz="1600" dirty="0"/>
              <a:t>-Analytics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71B1E-66B1-4A88-919D-A84E48C9B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991394"/>
            <a:ext cx="7885509" cy="5257006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4BF08C3-2A98-478A-AE55-B01E0993D709}"/>
              </a:ext>
            </a:extLst>
          </p:cNvPr>
          <p:cNvSpPr/>
          <p:nvPr/>
        </p:nvSpPr>
        <p:spPr>
          <a:xfrm>
            <a:off x="2743200" y="1714500"/>
            <a:ext cx="1000125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10118-BB95-4522-AB5B-282505C61BF2}"/>
              </a:ext>
            </a:extLst>
          </p:cNvPr>
          <p:cNvSpPr txBox="1"/>
          <p:nvPr/>
        </p:nvSpPr>
        <p:spPr>
          <a:xfrm>
            <a:off x="300038" y="2052639"/>
            <a:ext cx="2293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-Each button is able to be clicked on to bring the different parts of IXL page up.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Through each button topics and skills are able to be searched, through the search bar.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4F94415-7B43-421E-8FA0-A38A3927CFA1}"/>
              </a:ext>
            </a:extLst>
          </p:cNvPr>
          <p:cNvSpPr/>
          <p:nvPr/>
        </p:nvSpPr>
        <p:spPr>
          <a:xfrm flipH="1">
            <a:off x="4481988" y="678656"/>
            <a:ext cx="247175" cy="792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9718-22B2-4078-A7C5-6643A78A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840426"/>
          </a:xfrm>
        </p:spPr>
        <p:txBody>
          <a:bodyPr/>
          <a:lstStyle/>
          <a:p>
            <a:r>
              <a:rPr lang="en-US" sz="1400" dirty="0"/>
              <a:t>-IXL is able to be used for either Math or Language Arts enrichment.</a:t>
            </a:r>
            <a:br>
              <a:rPr lang="en-US" sz="1400" dirty="0"/>
            </a:br>
            <a:r>
              <a:rPr lang="en-US" sz="1400" dirty="0"/>
              <a:t>-A lot of times this enrichment is put in place during a Tier 2 or add on for lesson building.</a:t>
            </a:r>
            <a:br>
              <a:rPr lang="en-US" sz="1400" dirty="0"/>
            </a:br>
            <a:r>
              <a:rPr lang="en-US" sz="1400" dirty="0"/>
              <a:t>-This program is able to be used up to 12</a:t>
            </a:r>
            <a:r>
              <a:rPr lang="en-US" sz="1400" baseline="30000" dirty="0"/>
              <a:t>th</a:t>
            </a:r>
            <a:r>
              <a:rPr lang="en-US" sz="1400" dirty="0"/>
              <a:t> grade.</a:t>
            </a:r>
            <a:br>
              <a:rPr lang="en-US" sz="1400" dirty="0"/>
            </a:br>
            <a:r>
              <a:rPr lang="en-US" sz="1400" dirty="0"/>
              <a:t>-The Turtle Mountain Elementary School has purchased this program for enrichment throughout the school -and each student is given their individual logins.</a:t>
            </a:r>
            <a:br>
              <a:rPr lang="en-US" sz="1400" dirty="0"/>
            </a:br>
            <a:r>
              <a:rPr lang="en-US" sz="1400" dirty="0"/>
              <a:t>-During different lessons throughout the school year, this program is able to follow up on different skills for extra work or mastery.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E8080-331D-48A9-9CF2-FB028C8C5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0" y="2582024"/>
            <a:ext cx="5556713" cy="3704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B7212-79BC-44D7-A0CD-19295FAC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7" y="2416174"/>
            <a:ext cx="6084094" cy="40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7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D724-0DDA-4866-8303-22335699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19020"/>
          </a:xfrm>
        </p:spPr>
        <p:txBody>
          <a:bodyPr/>
          <a:lstStyle/>
          <a:p>
            <a:r>
              <a:rPr lang="en-US" sz="1400" dirty="0"/>
              <a:t>Diagnostics</a:t>
            </a:r>
            <a:br>
              <a:rPr lang="en-US" sz="1400" dirty="0"/>
            </a:br>
            <a:r>
              <a:rPr lang="en-US" sz="1400" dirty="0"/>
              <a:t>- As stated before each student is given their individual IXL ID so that all of their progress is able to be tracked throughout the duration of their membership.</a:t>
            </a:r>
            <a:br>
              <a:rPr lang="en-US" sz="1400" dirty="0"/>
            </a:br>
            <a:r>
              <a:rPr lang="en-US" sz="1400" dirty="0"/>
              <a:t>- As students complete different lessons or activities and shows that they have it mastered they are then able to move on to the next concept to build on skills.</a:t>
            </a:r>
            <a:br>
              <a:rPr lang="en-US" sz="1400" dirty="0"/>
            </a:br>
            <a:r>
              <a:rPr lang="en-US" sz="1400" dirty="0"/>
              <a:t>- The student and teacher is able to see the assessment section to know what they need to work on. 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>
                <a:hlinkClick r:id="rId2"/>
              </a:rPr>
              <a:t>https://www.ixl.com/diagnostic/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A668F7-96D6-4953-A818-902CAC448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" y="2581476"/>
            <a:ext cx="8278416" cy="4097576"/>
          </a:xfrm>
        </p:spPr>
      </p:pic>
    </p:spTree>
    <p:extLst>
      <p:ext uri="{BB962C8B-B14F-4D97-AF65-F5344CB8AC3E}">
        <p14:creationId xmlns:p14="http://schemas.microsoft.com/office/powerpoint/2010/main" val="344432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F69-444D-4CCB-B98E-5F77EA41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19020"/>
          </a:xfrm>
        </p:spPr>
        <p:txBody>
          <a:bodyPr/>
          <a:lstStyle/>
          <a:p>
            <a:r>
              <a:rPr lang="en-US" sz="1400" dirty="0"/>
              <a:t>Analytics</a:t>
            </a:r>
            <a:br>
              <a:rPr lang="en-US" sz="1400" dirty="0"/>
            </a:br>
            <a:r>
              <a:rPr lang="en-US" sz="1400" dirty="0"/>
              <a:t>- Students are able to be tracked either by groups or individually to best place them into different needed areas of skill building.</a:t>
            </a:r>
            <a:br>
              <a:rPr lang="en-US" sz="1400" dirty="0"/>
            </a:br>
            <a:r>
              <a:rPr lang="en-US" sz="1400" dirty="0"/>
              <a:t>- The teacher is able to examine results and assign lessons to best fit the student’s needs.</a:t>
            </a:r>
            <a:br>
              <a:rPr lang="en-US" sz="1400" dirty="0"/>
            </a:br>
            <a:r>
              <a:rPr lang="en-US" sz="1400" dirty="0"/>
              <a:t>- The teacher is able to teach lessons or concepts to the class as a whole if the same skill needs to be re-taught.</a:t>
            </a:r>
            <a:br>
              <a:rPr lang="en-US" sz="1400" dirty="0"/>
            </a:br>
            <a:r>
              <a:rPr lang="en-US" sz="1400" dirty="0"/>
              <a:t>- Through the analytics section, the teacher is able to examine each question to see what gave the student a difficult time.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490E47-0562-4F37-9233-B1B7AB0E3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20" y="2358230"/>
            <a:ext cx="8008144" cy="4228308"/>
          </a:xfrm>
        </p:spPr>
      </p:pic>
    </p:spTree>
    <p:extLst>
      <p:ext uri="{BB962C8B-B14F-4D97-AF65-F5344CB8AC3E}">
        <p14:creationId xmlns:p14="http://schemas.microsoft.com/office/powerpoint/2010/main" val="236924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1B8C-B29C-41AA-9F4D-D7FDBABD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0A67-0462-4BC3-9FE3-62BF6A34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feel this enrichment activity does reach each section of the SAMR model. </a:t>
            </a:r>
          </a:p>
          <a:p>
            <a:r>
              <a:rPr lang="en-US" dirty="0"/>
              <a:t>This enrichment tool can be used as a full classroom lesson, it also can be used to teach to weaker skills or to build on stronger skills.</a:t>
            </a:r>
          </a:p>
          <a:p>
            <a:r>
              <a:rPr lang="en-US" dirty="0"/>
              <a:t>I also feel that this source can be used to redesign a lesson but yet teach to the main concepts.</a:t>
            </a:r>
          </a:p>
          <a:p>
            <a:r>
              <a:rPr lang="en-US" dirty="0"/>
              <a:t>All in all I feel that this is a great tool to use for either Math or Language Arts! It teaches to reach a students full potential by building on </a:t>
            </a:r>
            <a:r>
              <a:rPr lang="en-US"/>
              <a:t>weaker skills.</a:t>
            </a:r>
          </a:p>
        </p:txBody>
      </p:sp>
    </p:spTree>
    <p:extLst>
      <p:ext uri="{BB962C8B-B14F-4D97-AF65-F5344CB8AC3E}">
        <p14:creationId xmlns:p14="http://schemas.microsoft.com/office/powerpoint/2010/main" val="1045823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IXL Enrichment Program</vt:lpstr>
      <vt:lpstr>IXL’s Three buttons - Learning - Diagnostic -Analytics</vt:lpstr>
      <vt:lpstr>-IXL is able to be used for either Math or Language Arts enrichment. -A lot of times this enrichment is put in place during a Tier 2 or add on for lesson building. -This program is able to be used up to 12th grade. -The Turtle Mountain Elementary School has purchased this program for enrichment throughout the school -and each student is given their individual logins. -During different lessons throughout the school year, this program is able to follow up on different skills for extra work or mastery. </vt:lpstr>
      <vt:lpstr>Diagnostics - As stated before each student is given their individual IXL ID so that all of their progress is able to be tracked throughout the duration of their membership. - As students complete different lessons or activities and shows that they have it mastered they are then able to move on to the next concept to build on skills. - The student and teacher is able to see the assessment section to know what they need to work on.  - https://www.ixl.com/diagnostic/ </vt:lpstr>
      <vt:lpstr>Analytics - Students are able to be tracked either by groups or individually to best place them into different needed areas of skill building. - The teacher is able to examine results and assign lessons to best fit the student’s needs. - The teacher is able to teach lessons or concepts to the class as a whole if the same skill needs to be re-taught. - Through the analytics section, the teacher is able to examine each question to see what gave the student a difficult time.  </vt:lpstr>
      <vt:lpstr>IXL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IXL Enrichment Program</dc:title>
  <dc:creator>Sherri Monette</dc:creator>
  <cp:lastModifiedBy>Sherri Monette</cp:lastModifiedBy>
  <cp:revision>7</cp:revision>
  <dcterms:created xsi:type="dcterms:W3CDTF">2019-09-29T22:59:06Z</dcterms:created>
  <dcterms:modified xsi:type="dcterms:W3CDTF">2019-09-30T00:17:29Z</dcterms:modified>
</cp:coreProperties>
</file>