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A0122-EA77-4499-8CF3-30D4E562FF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Technology use in athletics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4F3EC2-4E30-440A-BC7E-13FB880D6D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280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E3602-4A2C-4939-9BF8-8E8EE3DF1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 use google calendar to organize schedules for sports teams.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D63E017-C219-4B98-B36F-0FE8AACF63B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0326" y="2016124"/>
            <a:ext cx="7010400" cy="373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993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13B8BF4-6E65-4C1A-8A7D-713FE1A8C52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602865" y="1757680"/>
            <a:ext cx="6986270" cy="3342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6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3193F-216C-4AC9-87A1-41AC39B07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for using google calendar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895E9-3B78-4EEC-A960-915E6F37D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Presented well and easy to use for all levels.</a:t>
            </a:r>
          </a:p>
          <a:p>
            <a:r>
              <a:rPr lang="en-US" dirty="0"/>
              <a:t>Can be shared with anybody who needs access.</a:t>
            </a:r>
          </a:p>
          <a:p>
            <a:r>
              <a:rPr lang="en-US" dirty="0"/>
              <a:t>Gives detailed info on individual game and locations.</a:t>
            </a:r>
          </a:p>
          <a:p>
            <a:r>
              <a:rPr lang="en-US" dirty="0"/>
              <a:t>Easy to catch mistakes </a:t>
            </a:r>
          </a:p>
        </p:txBody>
      </p:sp>
    </p:spTree>
    <p:extLst>
      <p:ext uri="{BB962C8B-B14F-4D97-AF65-F5344CB8AC3E}">
        <p14:creationId xmlns:p14="http://schemas.microsoft.com/office/powerpoint/2010/main" val="2708184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4CD6F-6742-48A5-A2D6-2CA48102A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excel spreadsheet for roster information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C8FAB16-A71A-47B1-84F5-8DFDAD87CE8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61309" y="2016124"/>
            <a:ext cx="7291449" cy="364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537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EAC60-FFC8-4F83-8E35-ADA08EFA1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using spreadsheets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7D984-EC1A-4F2B-AE90-6AF036B47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Easy to use and can fill plenty of information per cell.</a:t>
            </a:r>
          </a:p>
          <a:p>
            <a:r>
              <a:rPr lang="en-US" dirty="0"/>
              <a:t>Can be submitted to others that could benefit.</a:t>
            </a:r>
          </a:p>
          <a:p>
            <a:r>
              <a:rPr lang="en-US" dirty="0"/>
              <a:t>Updates automatically and saves.</a:t>
            </a:r>
          </a:p>
        </p:txBody>
      </p:sp>
    </p:spTree>
    <p:extLst>
      <p:ext uri="{BB962C8B-B14F-4D97-AF65-F5344CB8AC3E}">
        <p14:creationId xmlns:p14="http://schemas.microsoft.com/office/powerpoint/2010/main" val="186492821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70</TotalTime>
  <Words>87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Technology use in athletics</vt:lpstr>
      <vt:lpstr>I use google calendar to organize schedules for sports teams. </vt:lpstr>
      <vt:lpstr>PowerPoint Presentation</vt:lpstr>
      <vt:lpstr>Advantages for using google calendar</vt:lpstr>
      <vt:lpstr>Using excel spreadsheet for roster information</vt:lpstr>
      <vt:lpstr>Advantages using spreadsheets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google calendar in athletics</dc:title>
  <dc:creator>brett caradonna</dc:creator>
  <cp:lastModifiedBy>brett caradonna</cp:lastModifiedBy>
  <cp:revision>7</cp:revision>
  <dcterms:created xsi:type="dcterms:W3CDTF">2019-09-29T16:16:51Z</dcterms:created>
  <dcterms:modified xsi:type="dcterms:W3CDTF">2019-09-29T17:27:14Z</dcterms:modified>
</cp:coreProperties>
</file>