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Google Maps in a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Mason Rapp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1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-Although I am not currently an active teacher, this activity I am about to share with all of you is my favorite thing I used during my student teaching.</a:t>
            </a:r>
          </a:p>
          <a:p>
            <a:r>
              <a:rPr lang="en-US" dirty="0" smtClean="0"/>
              <a:t>The activity is using Google Maps to plan out a road trip somewhere in the United States!</a:t>
            </a:r>
          </a:p>
          <a:p>
            <a:r>
              <a:rPr lang="en-US" dirty="0" smtClean="0"/>
              <a:t>I used this project with a 7</a:t>
            </a:r>
            <a:r>
              <a:rPr lang="en-US" baseline="30000" dirty="0" smtClean="0"/>
              <a:t>th</a:t>
            </a:r>
            <a:r>
              <a:rPr lang="en-US" dirty="0" smtClean="0"/>
              <a:t> grade elective class and gave them a lot of range on things like; where they were going, how they were getting there, and where they could stop for things like food and lodging.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2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SAMR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-According to the SAMR Model, this project/tool is consider augmentation, which means it is a substitute for another tool, but with functional upgrades.</a:t>
            </a:r>
          </a:p>
          <a:p>
            <a:r>
              <a:rPr lang="en-US" dirty="0" smtClean="0"/>
              <a:t>I placed this tool in that category, because my mentor teacher uses this same project, but forces students to use Road Almanacs to plan their trips</a:t>
            </a:r>
          </a:p>
          <a:p>
            <a:pPr lvl="1"/>
            <a:r>
              <a:rPr lang="en-US" dirty="0" smtClean="0"/>
              <a:t>Google Maps is a technological upgrade in that sense while also being a substitute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288" y="4726154"/>
            <a:ext cx="3524693" cy="18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For the sake of an example I used the University of Mary to my old home address.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50" y="2782912"/>
            <a:ext cx="6235955" cy="38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6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195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Using Google Maps in a classroom</vt:lpstr>
      <vt:lpstr>Intro</vt:lpstr>
      <vt:lpstr>SAMR Model </vt:lpstr>
      <vt:lpstr>For the sake of an example I used the University of Mary to my old home address.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 Rapp</dc:creator>
  <cp:lastModifiedBy>Mason Rapp</cp:lastModifiedBy>
  <cp:revision>6</cp:revision>
  <dcterms:created xsi:type="dcterms:W3CDTF">2019-09-29T19:41:09Z</dcterms:created>
  <dcterms:modified xsi:type="dcterms:W3CDTF">2019-09-29T20:26:30Z</dcterms:modified>
</cp:coreProperties>
</file>