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0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4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3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29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11FC545-B09C-4840-8BC5-E45CA09C0C42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849F0C8-3068-4AEB-8718-9D0FD5A10F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opardylabs.com/buil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871B-B9C7-44F3-80FE-B3DFB5E1A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Jeopardy</a:t>
            </a:r>
            <a:br>
              <a:rPr lang="en-US" dirty="0"/>
            </a:br>
            <a:r>
              <a:rPr lang="en-US" dirty="0"/>
              <a:t>Labs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1D009-3BC0-4792-BB3B-0905E6531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Hannah Smith</a:t>
            </a:r>
          </a:p>
          <a:p>
            <a:r>
              <a:rPr lang="en-US" dirty="0"/>
              <a:t>EDU 620</a:t>
            </a:r>
          </a:p>
        </p:txBody>
      </p:sp>
    </p:spTree>
    <p:extLst>
      <p:ext uri="{BB962C8B-B14F-4D97-AF65-F5344CB8AC3E}">
        <p14:creationId xmlns:p14="http://schemas.microsoft.com/office/powerpoint/2010/main" val="416953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B4EF28-8ACD-4C60-B3F4-6B183F7F8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6095999" cy="3205761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E22AF11-80D0-4FF7-BBFD-CF4EBC73F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5999" cy="3427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AE50D-F373-435A-B4CA-729158D37084}"/>
              </a:ext>
            </a:extLst>
          </p:cNvPr>
          <p:cNvSpPr txBox="1"/>
          <p:nvPr/>
        </p:nvSpPr>
        <p:spPr>
          <a:xfrm>
            <a:off x="6611815" y="2084049"/>
            <a:ext cx="5472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the + or – buttons to give points to the team if they answer the question correctly or deduct points from the team if they answer the question incorrectly </a:t>
            </a:r>
          </a:p>
        </p:txBody>
      </p:sp>
    </p:spTree>
    <p:extLst>
      <p:ext uri="{BB962C8B-B14F-4D97-AF65-F5344CB8AC3E}">
        <p14:creationId xmlns:p14="http://schemas.microsoft.com/office/powerpoint/2010/main" val="407800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onitor&#10;&#10;Description automatically generated">
            <a:extLst>
              <a:ext uri="{FF2B5EF4-FFF2-40B4-BE49-F238E27FC236}">
                <a16:creationId xmlns:a16="http://schemas.microsoft.com/office/drawing/2014/main" id="{19172BAB-FDB1-4B28-9496-4760CF1BB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674"/>
            <a:ext cx="6095999" cy="3427326"/>
          </a:xfrm>
          <a:prstGeom prst="rect">
            <a:avLst/>
          </a:prstGeom>
        </p:spPr>
      </p:pic>
      <p:pic>
        <p:nvPicPr>
          <p:cNvPr id="5" name="Picture 4" descr="A screen shot of a monitor&#10;&#10;Description automatically generated">
            <a:extLst>
              <a:ext uri="{FF2B5EF4-FFF2-40B4-BE49-F238E27FC236}">
                <a16:creationId xmlns:a16="http://schemas.microsoft.com/office/drawing/2014/main" id="{90EFB67D-4034-402C-851B-22E94D512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3430674"/>
            <a:ext cx="6095999" cy="3427326"/>
          </a:xfrm>
          <a:prstGeom prst="rect">
            <a:avLst/>
          </a:prstGeom>
        </p:spPr>
      </p:pic>
      <p:pic>
        <p:nvPicPr>
          <p:cNvPr id="7" name="Picture 6" descr="A picture containing screen, building, cabinet, clock&#10;&#10;Description automatically generated">
            <a:extLst>
              <a:ext uri="{FF2B5EF4-FFF2-40B4-BE49-F238E27FC236}">
                <a16:creationId xmlns:a16="http://schemas.microsoft.com/office/drawing/2014/main" id="{3C51DD46-EC76-4E9F-94BB-170602252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7" y="3427326"/>
            <a:ext cx="5955324" cy="3427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E9BC34-7A71-41ED-9F8F-0F27AFE760E1}"/>
              </a:ext>
            </a:extLst>
          </p:cNvPr>
          <p:cNvSpPr txBox="1"/>
          <p:nvPr/>
        </p:nvSpPr>
        <p:spPr>
          <a:xfrm>
            <a:off x="6236676" y="112542"/>
            <a:ext cx="5814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Continue this process until the game board is cleared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Whoever earned the most points wins the review game and receives extra credit points on the test.</a:t>
            </a:r>
          </a:p>
        </p:txBody>
      </p:sp>
    </p:spTree>
    <p:extLst>
      <p:ext uri="{BB962C8B-B14F-4D97-AF65-F5344CB8AC3E}">
        <p14:creationId xmlns:p14="http://schemas.microsoft.com/office/powerpoint/2010/main" val="90943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CDE3-077C-4DB0-87C2-75CD4BB7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Jeopardy Labs?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8446-5ABD-4153-8EDF-5F9E659D2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Jeopardy Labs is a website that allows an educator to create your own game of Jeopardy to use with students. </a:t>
            </a:r>
          </a:p>
          <a:p>
            <a:r>
              <a:rPr lang="en-US" dirty="0"/>
              <a:t>Jeopardy Labs is a great tool to use in the classroom specifically for review games so that students can review the necessary material in a way that is fun and competitive (and is free!) </a:t>
            </a:r>
          </a:p>
        </p:txBody>
      </p:sp>
    </p:spTree>
    <p:extLst>
      <p:ext uri="{BB962C8B-B14F-4D97-AF65-F5344CB8AC3E}">
        <p14:creationId xmlns:p14="http://schemas.microsoft.com/office/powerpoint/2010/main" val="335228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AB217C-122B-434B-893F-639B5FD5C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3947A-D8EE-4A29-950B-EB49F483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US" sz="4100"/>
              <a:t>How to use Jeopardy Labs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7D959A6-E639-46C2-8014-0192D92D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370365"/>
            <a:ext cx="6898017" cy="38801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64F0F8-BFCB-4FB1-99BD-BD9E0541E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8113E1-295C-4AA9-A861-ADDC4E9E3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www.jeopardylabs.com/build</a:t>
            </a:r>
            <a:endParaRPr lang="en-US" dirty="0"/>
          </a:p>
          <a:p>
            <a:r>
              <a:rPr lang="en-US" dirty="0"/>
              <a:t>Create a password to save your puzzle (no need to create an account)</a:t>
            </a:r>
          </a:p>
        </p:txBody>
      </p:sp>
    </p:spTree>
    <p:extLst>
      <p:ext uri="{BB962C8B-B14F-4D97-AF65-F5344CB8AC3E}">
        <p14:creationId xmlns:p14="http://schemas.microsoft.com/office/powerpoint/2010/main" val="72283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AB217C-122B-434B-893F-639B5FD5C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DFD5F3D-C668-420C-905C-C9BEAB4C0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370365"/>
            <a:ext cx="6898017" cy="38801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64F0F8-BFCB-4FB1-99BD-BD9E0541E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4FDE69-9DC5-4E80-8FB2-352A8BD6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en-US" dirty="0"/>
              <a:t>Easily fill in the puzzle title, categories, review questions, and answers</a:t>
            </a:r>
          </a:p>
        </p:txBody>
      </p:sp>
    </p:spTree>
    <p:extLst>
      <p:ext uri="{BB962C8B-B14F-4D97-AF65-F5344CB8AC3E}">
        <p14:creationId xmlns:p14="http://schemas.microsoft.com/office/powerpoint/2010/main" val="134725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732F3E6-4C64-4B43-BC83-D00716769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" y="200464"/>
            <a:ext cx="11484842" cy="6457071"/>
          </a:xfrm>
        </p:spPr>
      </p:pic>
    </p:spTree>
    <p:extLst>
      <p:ext uri="{BB962C8B-B14F-4D97-AF65-F5344CB8AC3E}">
        <p14:creationId xmlns:p14="http://schemas.microsoft.com/office/powerpoint/2010/main" val="57824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1A1C9DC-478F-46C1-AB7C-9802D3B7A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7" y="131298"/>
            <a:ext cx="7548133" cy="4243753"/>
          </a:xfr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98CF641-05B6-4213-B34B-FC0F3B00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66" y="2569091"/>
            <a:ext cx="7394917" cy="41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9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2BB249-F736-4385-A0EB-AB71CC41CCD1}"/>
              </a:ext>
            </a:extLst>
          </p:cNvPr>
          <p:cNvSpPr/>
          <p:nvPr/>
        </p:nvSpPr>
        <p:spPr>
          <a:xfrm>
            <a:off x="10363200" y="967409"/>
            <a:ext cx="1152939" cy="3710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CBBFBE4-DC84-431F-BEC1-A7A16107E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34" y="132521"/>
            <a:ext cx="10068040" cy="566050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57064-D69D-4076-A36A-3B0DF21FC7C6}"/>
              </a:ext>
            </a:extLst>
          </p:cNvPr>
          <p:cNvSpPr txBox="1"/>
          <p:nvPr/>
        </p:nvSpPr>
        <p:spPr>
          <a:xfrm>
            <a:off x="1660133" y="6109252"/>
            <a:ext cx="1006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**When you have completed your categories, questions, and answers, select “Save and Finish” to save your puzzle for when you are ready to use it.**</a:t>
            </a:r>
          </a:p>
        </p:txBody>
      </p:sp>
    </p:spTree>
    <p:extLst>
      <p:ext uri="{BB962C8B-B14F-4D97-AF65-F5344CB8AC3E}">
        <p14:creationId xmlns:p14="http://schemas.microsoft.com/office/powerpoint/2010/main" val="285195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0E6B0683-BA58-40E8-8D41-90EEDA9A7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31612"/>
            <a:ext cx="5340626" cy="3002636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A93FF822-DE13-4073-B9D7-4D7621E9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3429000"/>
            <a:ext cx="5509790" cy="3097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5D92D-02FB-43F3-8404-0929575A7A34}"/>
              </a:ext>
            </a:extLst>
          </p:cNvPr>
          <p:cNvSpPr txBox="1"/>
          <p:nvPr/>
        </p:nvSpPr>
        <p:spPr>
          <a:xfrm>
            <a:off x="5978769" y="365760"/>
            <a:ext cx="60209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-Once you have selected “Save and Finish on the previous screen, your game is ready to go!</a:t>
            </a:r>
          </a:p>
          <a:p>
            <a:endParaRPr lang="en-US" sz="2800" dirty="0"/>
          </a:p>
          <a:p>
            <a:r>
              <a:rPr lang="en-US" sz="2800" dirty="0"/>
              <a:t>-Select the number of teams you will have competing</a:t>
            </a:r>
          </a:p>
          <a:p>
            <a:endParaRPr lang="en-US" sz="2800" dirty="0"/>
          </a:p>
          <a:p>
            <a:r>
              <a:rPr lang="en-US" sz="2800" dirty="0"/>
              <a:t>-When you have selected the number of teams you will have competing in the review game, select “Start” to begin the game. </a:t>
            </a:r>
          </a:p>
        </p:txBody>
      </p:sp>
    </p:spTree>
    <p:extLst>
      <p:ext uri="{BB962C8B-B14F-4D97-AF65-F5344CB8AC3E}">
        <p14:creationId xmlns:p14="http://schemas.microsoft.com/office/powerpoint/2010/main" val="261500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onitor&#10;&#10;Description automatically generated">
            <a:extLst>
              <a:ext uri="{FF2B5EF4-FFF2-40B4-BE49-F238E27FC236}">
                <a16:creationId xmlns:a16="http://schemas.microsoft.com/office/drawing/2014/main" id="{38778711-1CBC-4AB4-BE7C-35A6D69EE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229084"/>
            <a:ext cx="4698608" cy="264167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90C022-1CC9-4455-B86C-5A136615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2997372"/>
            <a:ext cx="4698609" cy="2641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B47229-5E72-46A7-A0F4-9DF673A8C855}"/>
              </a:ext>
            </a:extLst>
          </p:cNvPr>
          <p:cNvSpPr txBox="1"/>
          <p:nvPr/>
        </p:nvSpPr>
        <p:spPr>
          <a:xfrm>
            <a:off x="5528604" y="229083"/>
            <a:ext cx="65508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Begin the game by deciding which team goes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on the category and point amount the team decides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Press the space bar to reveal the correct answer</a:t>
            </a:r>
          </a:p>
          <a:p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2DF957-0744-41BC-9EBD-BBD048571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21" y="4148824"/>
            <a:ext cx="4698609" cy="26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766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285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Corbel</vt:lpstr>
      <vt:lpstr>Feathered</vt:lpstr>
      <vt:lpstr>Jeopardy Labs</vt:lpstr>
      <vt:lpstr>What is Jeopardy Labs?</vt:lpstr>
      <vt:lpstr>How to use Jeopardy Labs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Labs</dc:title>
  <dc:creator>hsmith5015@outlook.com</dc:creator>
  <cp:lastModifiedBy>hsmith5015@outlook.com</cp:lastModifiedBy>
  <cp:revision>9</cp:revision>
  <dcterms:created xsi:type="dcterms:W3CDTF">2019-09-29T18:43:41Z</dcterms:created>
  <dcterms:modified xsi:type="dcterms:W3CDTF">2019-09-29T21:26:10Z</dcterms:modified>
</cp:coreProperties>
</file>