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/>
    <p:restoredTop sz="94632"/>
  </p:normalViewPr>
  <p:slideViewPr>
    <p:cSldViewPr snapToGrid="0" snapToObjects="1">
      <p:cViewPr varScale="1">
        <p:scale>
          <a:sx n="113" d="100"/>
          <a:sy n="113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B9864-EFA6-430C-B314-FAC77D42E18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34EBF5-84AD-41F0-8698-8F2EED1BEEC7}">
      <dgm:prSet/>
      <dgm:spPr/>
      <dgm:t>
        <a:bodyPr/>
        <a:lstStyle/>
        <a:p>
          <a:r>
            <a:rPr lang="en-US"/>
            <a:t>Quizizz.com is a free classroom website.</a:t>
          </a:r>
        </a:p>
      </dgm:t>
    </dgm:pt>
    <dgm:pt modelId="{64C8F9EB-C315-442B-B405-B234CEEEB049}" type="parTrans" cxnId="{3D0D689D-45D9-4372-AC82-12554C624B0F}">
      <dgm:prSet/>
      <dgm:spPr/>
      <dgm:t>
        <a:bodyPr/>
        <a:lstStyle/>
        <a:p>
          <a:endParaRPr lang="en-US"/>
        </a:p>
      </dgm:t>
    </dgm:pt>
    <dgm:pt modelId="{6DB6FF3E-C3C8-413C-959E-FF825580FF91}" type="sibTrans" cxnId="{3D0D689D-45D9-4372-AC82-12554C624B0F}">
      <dgm:prSet/>
      <dgm:spPr/>
      <dgm:t>
        <a:bodyPr/>
        <a:lstStyle/>
        <a:p>
          <a:endParaRPr lang="en-US"/>
        </a:p>
      </dgm:t>
    </dgm:pt>
    <dgm:pt modelId="{2D49681B-AAFB-436C-9F4B-288B4A570C3B}">
      <dgm:prSet/>
      <dgm:spPr/>
      <dgm:t>
        <a:bodyPr/>
        <a:lstStyle/>
        <a:p>
          <a:r>
            <a:rPr lang="en-US"/>
            <a:t>Helps review material for a test, quiz, or just as an exit ticket</a:t>
          </a:r>
        </a:p>
      </dgm:t>
    </dgm:pt>
    <dgm:pt modelId="{C1752CB8-5CEF-47D7-99B1-32CCC4EE520F}" type="parTrans" cxnId="{459A8631-4270-44EC-A7C3-454D833713F2}">
      <dgm:prSet/>
      <dgm:spPr/>
      <dgm:t>
        <a:bodyPr/>
        <a:lstStyle/>
        <a:p>
          <a:endParaRPr lang="en-US"/>
        </a:p>
      </dgm:t>
    </dgm:pt>
    <dgm:pt modelId="{B10C5254-5001-4FB9-9796-B4092673F082}" type="sibTrans" cxnId="{459A8631-4270-44EC-A7C3-454D833713F2}">
      <dgm:prSet/>
      <dgm:spPr/>
      <dgm:t>
        <a:bodyPr/>
        <a:lstStyle/>
        <a:p>
          <a:endParaRPr lang="en-US"/>
        </a:p>
      </dgm:t>
    </dgm:pt>
    <dgm:pt modelId="{9AD05CDB-5059-428E-9744-7692FF268F69}">
      <dgm:prSet/>
      <dgm:spPr/>
      <dgm:t>
        <a:bodyPr/>
        <a:lstStyle/>
        <a:p>
          <a:r>
            <a:rPr lang="en-US"/>
            <a:t>Can send out links and the codes from google classroom</a:t>
          </a:r>
        </a:p>
      </dgm:t>
    </dgm:pt>
    <dgm:pt modelId="{5D479749-C6AC-41B4-BB2D-D8403EF409A0}" type="parTrans" cxnId="{55E1AA9C-AC7F-4ED9-AED2-A66D0C5F924A}">
      <dgm:prSet/>
      <dgm:spPr/>
      <dgm:t>
        <a:bodyPr/>
        <a:lstStyle/>
        <a:p>
          <a:endParaRPr lang="en-US"/>
        </a:p>
      </dgm:t>
    </dgm:pt>
    <dgm:pt modelId="{2F709BC9-F503-4FC7-A584-E627F50BD0D3}" type="sibTrans" cxnId="{55E1AA9C-AC7F-4ED9-AED2-A66D0C5F924A}">
      <dgm:prSet/>
      <dgm:spPr/>
      <dgm:t>
        <a:bodyPr/>
        <a:lstStyle/>
        <a:p>
          <a:endParaRPr lang="en-US"/>
        </a:p>
      </dgm:t>
    </dgm:pt>
    <dgm:pt modelId="{65DE7AB7-3F2D-409D-BE22-D45BDD1F83DE}">
      <dgm:prSet/>
      <dgm:spPr/>
      <dgm:t>
        <a:bodyPr/>
        <a:lstStyle/>
        <a:p>
          <a:r>
            <a:rPr lang="en-US"/>
            <a:t>Can also start it in the classroom and as a real time game</a:t>
          </a:r>
        </a:p>
      </dgm:t>
    </dgm:pt>
    <dgm:pt modelId="{27A4EA9B-8512-4E02-B5F6-68B9D2AE100B}" type="parTrans" cxnId="{35A9E1A9-C5EE-424C-BA03-4649E298FC00}">
      <dgm:prSet/>
      <dgm:spPr/>
      <dgm:t>
        <a:bodyPr/>
        <a:lstStyle/>
        <a:p>
          <a:endParaRPr lang="en-US"/>
        </a:p>
      </dgm:t>
    </dgm:pt>
    <dgm:pt modelId="{606987B6-09EE-4662-935A-50E12649F34F}" type="sibTrans" cxnId="{35A9E1A9-C5EE-424C-BA03-4649E298FC00}">
      <dgm:prSet/>
      <dgm:spPr/>
      <dgm:t>
        <a:bodyPr/>
        <a:lstStyle/>
        <a:p>
          <a:endParaRPr lang="en-US"/>
        </a:p>
      </dgm:t>
    </dgm:pt>
    <dgm:pt modelId="{91E2D96B-B9E6-40F5-9055-502CD86CBCE0}">
      <dgm:prSet/>
      <dgm:spPr/>
      <dgm:t>
        <a:bodyPr/>
        <a:lstStyle/>
        <a:p>
          <a:r>
            <a:rPr lang="en-US"/>
            <a:t>Sends feedback to the teacher and if used as an exit ticket can see where students are getting tripped up</a:t>
          </a:r>
        </a:p>
      </dgm:t>
    </dgm:pt>
    <dgm:pt modelId="{0B1189CE-4109-446C-9CD1-C46B015205BF}" type="parTrans" cxnId="{4F0AD0A8-BB72-471B-8E45-13CBCCF9896F}">
      <dgm:prSet/>
      <dgm:spPr/>
      <dgm:t>
        <a:bodyPr/>
        <a:lstStyle/>
        <a:p>
          <a:endParaRPr lang="en-US"/>
        </a:p>
      </dgm:t>
    </dgm:pt>
    <dgm:pt modelId="{D80877CB-D7E0-4490-A305-85177C44F1A1}" type="sibTrans" cxnId="{4F0AD0A8-BB72-471B-8E45-13CBCCF9896F}">
      <dgm:prSet/>
      <dgm:spPr/>
      <dgm:t>
        <a:bodyPr/>
        <a:lstStyle/>
        <a:p>
          <a:endParaRPr lang="en-US"/>
        </a:p>
      </dgm:t>
    </dgm:pt>
    <dgm:pt modelId="{F5BF47EC-F8F8-4CB6-826F-70CF11D48F62}">
      <dgm:prSet/>
      <dgm:spPr/>
      <dgm:t>
        <a:bodyPr/>
        <a:lstStyle/>
        <a:p>
          <a:r>
            <a:rPr lang="en-US"/>
            <a:t>I also use it to help me modify tests for students with an IEP</a:t>
          </a:r>
        </a:p>
      </dgm:t>
    </dgm:pt>
    <dgm:pt modelId="{83EB7541-DD86-43C2-B9A0-1289E2E8C457}" type="parTrans" cxnId="{498BDEE1-4799-4247-8FA3-09DB017C9CC2}">
      <dgm:prSet/>
      <dgm:spPr/>
      <dgm:t>
        <a:bodyPr/>
        <a:lstStyle/>
        <a:p>
          <a:endParaRPr lang="en-US"/>
        </a:p>
      </dgm:t>
    </dgm:pt>
    <dgm:pt modelId="{07371F7E-815F-4916-BBA0-A86FF3FFD2C0}" type="sibTrans" cxnId="{498BDEE1-4799-4247-8FA3-09DB017C9CC2}">
      <dgm:prSet/>
      <dgm:spPr/>
      <dgm:t>
        <a:bodyPr/>
        <a:lstStyle/>
        <a:p>
          <a:endParaRPr lang="en-US"/>
        </a:p>
      </dgm:t>
    </dgm:pt>
    <dgm:pt modelId="{CCBAB2DD-E099-0D4A-AFB4-B4DA2CCC88CB}" type="pres">
      <dgm:prSet presAssocID="{617B9864-EFA6-430C-B314-FAC77D42E18A}" presName="linear" presStyleCnt="0">
        <dgm:presLayoutVars>
          <dgm:animLvl val="lvl"/>
          <dgm:resizeHandles val="exact"/>
        </dgm:presLayoutVars>
      </dgm:prSet>
      <dgm:spPr/>
    </dgm:pt>
    <dgm:pt modelId="{658F78AB-6FD8-2240-B232-6E0478AAC7C5}" type="pres">
      <dgm:prSet presAssocID="{1434EBF5-84AD-41F0-8698-8F2EED1BEEC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D58F48-4EA9-5F49-8711-07E3DC0A8E57}" type="pres">
      <dgm:prSet presAssocID="{6DB6FF3E-C3C8-413C-959E-FF825580FF91}" presName="spacer" presStyleCnt="0"/>
      <dgm:spPr/>
    </dgm:pt>
    <dgm:pt modelId="{E751BA9E-8B80-754F-9DD4-E3CF6CB22671}" type="pres">
      <dgm:prSet presAssocID="{2D49681B-AAFB-436C-9F4B-288B4A570C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189838-F541-9D49-9644-3AEF918F53C4}" type="pres">
      <dgm:prSet presAssocID="{B10C5254-5001-4FB9-9796-B4092673F082}" presName="spacer" presStyleCnt="0"/>
      <dgm:spPr/>
    </dgm:pt>
    <dgm:pt modelId="{53F56548-58E4-7744-AACD-812AF7C0DDE1}" type="pres">
      <dgm:prSet presAssocID="{9AD05CDB-5059-428E-9744-7692FF268F6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220643A-565D-9040-BA4D-E6A3F42469CB}" type="pres">
      <dgm:prSet presAssocID="{2F709BC9-F503-4FC7-A584-E627F50BD0D3}" presName="spacer" presStyleCnt="0"/>
      <dgm:spPr/>
    </dgm:pt>
    <dgm:pt modelId="{A5A2A8F8-F6DB-1243-A309-7A949F4CD019}" type="pres">
      <dgm:prSet presAssocID="{65DE7AB7-3F2D-409D-BE22-D45BDD1F83D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9849258-7D67-6244-893E-A467C27CA207}" type="pres">
      <dgm:prSet presAssocID="{606987B6-09EE-4662-935A-50E12649F34F}" presName="spacer" presStyleCnt="0"/>
      <dgm:spPr/>
    </dgm:pt>
    <dgm:pt modelId="{2133277A-2291-194F-ABD2-A150BA3A4CBA}" type="pres">
      <dgm:prSet presAssocID="{91E2D96B-B9E6-40F5-9055-502CD86CBC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F6A3CB0-28EF-9F4D-9B19-829D12FCA991}" type="pres">
      <dgm:prSet presAssocID="{D80877CB-D7E0-4490-A305-85177C44F1A1}" presName="spacer" presStyleCnt="0"/>
      <dgm:spPr/>
    </dgm:pt>
    <dgm:pt modelId="{11D38CE6-BEA7-8548-9106-6824F427093D}" type="pres">
      <dgm:prSet presAssocID="{F5BF47EC-F8F8-4CB6-826F-70CF11D48F6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EF4D309-C58D-C748-8B85-FC085E7E0646}" type="presOf" srcId="{65DE7AB7-3F2D-409D-BE22-D45BDD1F83DE}" destId="{A5A2A8F8-F6DB-1243-A309-7A949F4CD019}" srcOrd="0" destOrd="0" presId="urn:microsoft.com/office/officeart/2005/8/layout/vList2"/>
    <dgm:cxn modelId="{6EDA6821-6C89-5B4A-946A-20F8A16EAAED}" type="presOf" srcId="{2D49681B-AAFB-436C-9F4B-288B4A570C3B}" destId="{E751BA9E-8B80-754F-9DD4-E3CF6CB22671}" srcOrd="0" destOrd="0" presId="urn:microsoft.com/office/officeart/2005/8/layout/vList2"/>
    <dgm:cxn modelId="{459A8631-4270-44EC-A7C3-454D833713F2}" srcId="{617B9864-EFA6-430C-B314-FAC77D42E18A}" destId="{2D49681B-AAFB-436C-9F4B-288B4A570C3B}" srcOrd="1" destOrd="0" parTransId="{C1752CB8-5CEF-47D7-99B1-32CCC4EE520F}" sibTransId="{B10C5254-5001-4FB9-9796-B4092673F082}"/>
    <dgm:cxn modelId="{CD704853-5AF7-3043-86BE-8B798653D2F4}" type="presOf" srcId="{91E2D96B-B9E6-40F5-9055-502CD86CBCE0}" destId="{2133277A-2291-194F-ABD2-A150BA3A4CBA}" srcOrd="0" destOrd="0" presId="urn:microsoft.com/office/officeart/2005/8/layout/vList2"/>
    <dgm:cxn modelId="{6739A885-8AA9-BA42-87C5-0F77CFFAA859}" type="presOf" srcId="{1434EBF5-84AD-41F0-8698-8F2EED1BEEC7}" destId="{658F78AB-6FD8-2240-B232-6E0478AAC7C5}" srcOrd="0" destOrd="0" presId="urn:microsoft.com/office/officeart/2005/8/layout/vList2"/>
    <dgm:cxn modelId="{55E1AA9C-AC7F-4ED9-AED2-A66D0C5F924A}" srcId="{617B9864-EFA6-430C-B314-FAC77D42E18A}" destId="{9AD05CDB-5059-428E-9744-7692FF268F69}" srcOrd="2" destOrd="0" parTransId="{5D479749-C6AC-41B4-BB2D-D8403EF409A0}" sibTransId="{2F709BC9-F503-4FC7-A584-E627F50BD0D3}"/>
    <dgm:cxn modelId="{3D0D689D-45D9-4372-AC82-12554C624B0F}" srcId="{617B9864-EFA6-430C-B314-FAC77D42E18A}" destId="{1434EBF5-84AD-41F0-8698-8F2EED1BEEC7}" srcOrd="0" destOrd="0" parTransId="{64C8F9EB-C315-442B-B405-B234CEEEB049}" sibTransId="{6DB6FF3E-C3C8-413C-959E-FF825580FF91}"/>
    <dgm:cxn modelId="{4F0AD0A8-BB72-471B-8E45-13CBCCF9896F}" srcId="{617B9864-EFA6-430C-B314-FAC77D42E18A}" destId="{91E2D96B-B9E6-40F5-9055-502CD86CBCE0}" srcOrd="4" destOrd="0" parTransId="{0B1189CE-4109-446C-9CD1-C46B015205BF}" sibTransId="{D80877CB-D7E0-4490-A305-85177C44F1A1}"/>
    <dgm:cxn modelId="{35A9E1A9-C5EE-424C-BA03-4649E298FC00}" srcId="{617B9864-EFA6-430C-B314-FAC77D42E18A}" destId="{65DE7AB7-3F2D-409D-BE22-D45BDD1F83DE}" srcOrd="3" destOrd="0" parTransId="{27A4EA9B-8512-4E02-B5F6-68B9D2AE100B}" sibTransId="{606987B6-09EE-4662-935A-50E12649F34F}"/>
    <dgm:cxn modelId="{75E49DAC-7089-3D45-86E7-320D21A1F02C}" type="presOf" srcId="{617B9864-EFA6-430C-B314-FAC77D42E18A}" destId="{CCBAB2DD-E099-0D4A-AFB4-B4DA2CCC88CB}" srcOrd="0" destOrd="0" presId="urn:microsoft.com/office/officeart/2005/8/layout/vList2"/>
    <dgm:cxn modelId="{A487D1DC-EB51-2C40-AD8E-5A3F0777C343}" type="presOf" srcId="{F5BF47EC-F8F8-4CB6-826F-70CF11D48F62}" destId="{11D38CE6-BEA7-8548-9106-6824F427093D}" srcOrd="0" destOrd="0" presId="urn:microsoft.com/office/officeart/2005/8/layout/vList2"/>
    <dgm:cxn modelId="{498BDEE1-4799-4247-8FA3-09DB017C9CC2}" srcId="{617B9864-EFA6-430C-B314-FAC77D42E18A}" destId="{F5BF47EC-F8F8-4CB6-826F-70CF11D48F62}" srcOrd="5" destOrd="0" parTransId="{83EB7541-DD86-43C2-B9A0-1289E2E8C457}" sibTransId="{07371F7E-815F-4916-BBA0-A86FF3FFD2C0}"/>
    <dgm:cxn modelId="{0D5DB1E3-C3D8-A449-AA5F-C12A1D8F2ED4}" type="presOf" srcId="{9AD05CDB-5059-428E-9744-7692FF268F69}" destId="{53F56548-58E4-7744-AACD-812AF7C0DDE1}" srcOrd="0" destOrd="0" presId="urn:microsoft.com/office/officeart/2005/8/layout/vList2"/>
    <dgm:cxn modelId="{B99B276B-ADDC-2145-8096-B3A6AFECDF50}" type="presParOf" srcId="{CCBAB2DD-E099-0D4A-AFB4-B4DA2CCC88CB}" destId="{658F78AB-6FD8-2240-B232-6E0478AAC7C5}" srcOrd="0" destOrd="0" presId="urn:microsoft.com/office/officeart/2005/8/layout/vList2"/>
    <dgm:cxn modelId="{F00FDAB5-7281-6644-972A-005ED00C9B9E}" type="presParOf" srcId="{CCBAB2DD-E099-0D4A-AFB4-B4DA2CCC88CB}" destId="{2CD58F48-4EA9-5F49-8711-07E3DC0A8E57}" srcOrd="1" destOrd="0" presId="urn:microsoft.com/office/officeart/2005/8/layout/vList2"/>
    <dgm:cxn modelId="{C90C733E-CE2A-8046-A888-691100B32F27}" type="presParOf" srcId="{CCBAB2DD-E099-0D4A-AFB4-B4DA2CCC88CB}" destId="{E751BA9E-8B80-754F-9DD4-E3CF6CB22671}" srcOrd="2" destOrd="0" presId="urn:microsoft.com/office/officeart/2005/8/layout/vList2"/>
    <dgm:cxn modelId="{0DB7EA9E-C749-9D4C-AFAB-72C623B4DD24}" type="presParOf" srcId="{CCBAB2DD-E099-0D4A-AFB4-B4DA2CCC88CB}" destId="{6D189838-F541-9D49-9644-3AEF918F53C4}" srcOrd="3" destOrd="0" presId="urn:microsoft.com/office/officeart/2005/8/layout/vList2"/>
    <dgm:cxn modelId="{8228CC62-8EB5-1B45-A996-347462C0F03E}" type="presParOf" srcId="{CCBAB2DD-E099-0D4A-AFB4-B4DA2CCC88CB}" destId="{53F56548-58E4-7744-AACD-812AF7C0DDE1}" srcOrd="4" destOrd="0" presId="urn:microsoft.com/office/officeart/2005/8/layout/vList2"/>
    <dgm:cxn modelId="{A8E096E9-AB9E-3245-8300-5C9F36BAD655}" type="presParOf" srcId="{CCBAB2DD-E099-0D4A-AFB4-B4DA2CCC88CB}" destId="{E220643A-565D-9040-BA4D-E6A3F42469CB}" srcOrd="5" destOrd="0" presId="urn:microsoft.com/office/officeart/2005/8/layout/vList2"/>
    <dgm:cxn modelId="{54CACC6C-7A2C-874E-8433-D9BB70C6E98F}" type="presParOf" srcId="{CCBAB2DD-E099-0D4A-AFB4-B4DA2CCC88CB}" destId="{A5A2A8F8-F6DB-1243-A309-7A949F4CD019}" srcOrd="6" destOrd="0" presId="urn:microsoft.com/office/officeart/2005/8/layout/vList2"/>
    <dgm:cxn modelId="{03C6D324-EA1A-674D-A977-EFF36B7BA206}" type="presParOf" srcId="{CCBAB2DD-E099-0D4A-AFB4-B4DA2CCC88CB}" destId="{89849258-7D67-6244-893E-A467C27CA207}" srcOrd="7" destOrd="0" presId="urn:microsoft.com/office/officeart/2005/8/layout/vList2"/>
    <dgm:cxn modelId="{DF363FC5-B20F-6E4A-9FFD-44405A510E24}" type="presParOf" srcId="{CCBAB2DD-E099-0D4A-AFB4-B4DA2CCC88CB}" destId="{2133277A-2291-194F-ABD2-A150BA3A4CBA}" srcOrd="8" destOrd="0" presId="urn:microsoft.com/office/officeart/2005/8/layout/vList2"/>
    <dgm:cxn modelId="{D3CCF420-8EF0-EE43-B09B-92D14465A8C1}" type="presParOf" srcId="{CCBAB2DD-E099-0D4A-AFB4-B4DA2CCC88CB}" destId="{7F6A3CB0-28EF-9F4D-9B19-829D12FCA991}" srcOrd="9" destOrd="0" presId="urn:microsoft.com/office/officeart/2005/8/layout/vList2"/>
    <dgm:cxn modelId="{FCA41D81-54A6-C94F-A267-C5D3D7CC8654}" type="presParOf" srcId="{CCBAB2DD-E099-0D4A-AFB4-B4DA2CCC88CB}" destId="{11D38CE6-BEA7-8548-9106-6824F427093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F78AB-6FD8-2240-B232-6E0478AAC7C5}">
      <dsp:nvSpPr>
        <dsp:cNvPr id="0" name=""/>
        <dsp:cNvSpPr/>
      </dsp:nvSpPr>
      <dsp:spPr>
        <a:xfrm>
          <a:off x="0" y="38299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Quizizz.com is a free classroom website.</a:t>
          </a:r>
        </a:p>
      </dsp:txBody>
      <dsp:txXfrm>
        <a:off x="37125" y="75424"/>
        <a:ext cx="5532800" cy="686250"/>
      </dsp:txXfrm>
    </dsp:sp>
    <dsp:sp modelId="{E751BA9E-8B80-754F-9DD4-E3CF6CB22671}">
      <dsp:nvSpPr>
        <dsp:cNvPr id="0" name=""/>
        <dsp:cNvSpPr/>
      </dsp:nvSpPr>
      <dsp:spPr>
        <a:xfrm>
          <a:off x="0" y="8564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2070378"/>
                <a:satOff val="9172"/>
                <a:lumOff val="-337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070378"/>
                <a:satOff val="9172"/>
                <a:lumOff val="-337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070378"/>
                <a:satOff val="9172"/>
                <a:lumOff val="-337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Helps review material for a test, quiz, or just as an exit ticket</a:t>
          </a:r>
        </a:p>
      </dsp:txBody>
      <dsp:txXfrm>
        <a:off x="37125" y="893525"/>
        <a:ext cx="5532800" cy="686250"/>
      </dsp:txXfrm>
    </dsp:sp>
    <dsp:sp modelId="{53F56548-58E4-7744-AACD-812AF7C0DDE1}">
      <dsp:nvSpPr>
        <dsp:cNvPr id="0" name=""/>
        <dsp:cNvSpPr/>
      </dsp:nvSpPr>
      <dsp:spPr>
        <a:xfrm>
          <a:off x="0" y="16745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4140755"/>
                <a:satOff val="18344"/>
                <a:lumOff val="-67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140755"/>
                <a:satOff val="18344"/>
                <a:lumOff val="-67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140755"/>
                <a:satOff val="18344"/>
                <a:lumOff val="-67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 send out links and the codes from google classroom</a:t>
          </a:r>
        </a:p>
      </dsp:txBody>
      <dsp:txXfrm>
        <a:off x="37125" y="1711625"/>
        <a:ext cx="5532800" cy="686250"/>
      </dsp:txXfrm>
    </dsp:sp>
    <dsp:sp modelId="{A5A2A8F8-F6DB-1243-A309-7A949F4CD019}">
      <dsp:nvSpPr>
        <dsp:cNvPr id="0" name=""/>
        <dsp:cNvSpPr/>
      </dsp:nvSpPr>
      <dsp:spPr>
        <a:xfrm>
          <a:off x="0" y="24926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6211133"/>
                <a:satOff val="27515"/>
                <a:lumOff val="-10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211133"/>
                <a:satOff val="27515"/>
                <a:lumOff val="-101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211133"/>
                <a:satOff val="27515"/>
                <a:lumOff val="-101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 also start it in the classroom and as a real time game</a:t>
          </a:r>
        </a:p>
      </dsp:txBody>
      <dsp:txXfrm>
        <a:off x="37125" y="2529725"/>
        <a:ext cx="5532800" cy="686250"/>
      </dsp:txXfrm>
    </dsp:sp>
    <dsp:sp modelId="{2133277A-2291-194F-ABD2-A150BA3A4CBA}">
      <dsp:nvSpPr>
        <dsp:cNvPr id="0" name=""/>
        <dsp:cNvSpPr/>
      </dsp:nvSpPr>
      <dsp:spPr>
        <a:xfrm>
          <a:off x="0" y="33107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8281511"/>
                <a:satOff val="36687"/>
                <a:lumOff val="-1349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281511"/>
                <a:satOff val="36687"/>
                <a:lumOff val="-1349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281511"/>
                <a:satOff val="36687"/>
                <a:lumOff val="-1349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Sends feedback to the teacher and if used as an exit ticket can see where students are getting tripped up</a:t>
          </a:r>
        </a:p>
      </dsp:txBody>
      <dsp:txXfrm>
        <a:off x="37125" y="3347825"/>
        <a:ext cx="5532800" cy="686250"/>
      </dsp:txXfrm>
    </dsp:sp>
    <dsp:sp modelId="{11D38CE6-BEA7-8548-9106-6824F427093D}">
      <dsp:nvSpPr>
        <dsp:cNvPr id="0" name=""/>
        <dsp:cNvSpPr/>
      </dsp:nvSpPr>
      <dsp:spPr>
        <a:xfrm>
          <a:off x="0" y="4128800"/>
          <a:ext cx="5607050" cy="7605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 also use it to help me modify tests for students with an IEP</a:t>
          </a:r>
        </a:p>
      </dsp:txBody>
      <dsp:txXfrm>
        <a:off x="37125" y="4165925"/>
        <a:ext cx="5532800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522B-99AC-8041-8347-867E9567B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Quizizz.com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DFD5D-EB0E-004E-9081-2BBBE175F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Folk</a:t>
            </a:r>
          </a:p>
        </p:txBody>
      </p:sp>
    </p:spTree>
    <p:extLst>
      <p:ext uri="{BB962C8B-B14F-4D97-AF65-F5344CB8AC3E}">
        <p14:creationId xmlns:p14="http://schemas.microsoft.com/office/powerpoint/2010/main" val="254776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027EA-D001-944D-9DA7-1A1873AA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it?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E21248B-7D75-4043-B066-CBF42752D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33780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82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EB8E27-8DBD-7841-A016-6960AC7D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out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8BD7F0-EA69-1447-8022-E14AB507C9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8024" y="2438400"/>
            <a:ext cx="5797976" cy="4064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BD0A9-9F51-084C-8431-931F8F3FA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269067"/>
            <a:ext cx="5193285" cy="4063999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Quizizz.com</a:t>
            </a:r>
            <a:r>
              <a:rPr lang="en-US" dirty="0"/>
              <a:t> </a:t>
            </a:r>
          </a:p>
          <a:p>
            <a:r>
              <a:rPr lang="en-US" dirty="0"/>
              <a:t>In the upper right hand corner if it is the first time click sign up.  If you have a login simply login</a:t>
            </a:r>
          </a:p>
          <a:p>
            <a:r>
              <a:rPr lang="en-US" dirty="0"/>
              <a:t>It will ask if you want to link it to a google classroom account.  If you don’t choose it then you can later.</a:t>
            </a:r>
          </a:p>
          <a:p>
            <a:r>
              <a:rPr lang="en-US" dirty="0"/>
              <a:t>For the student they will click on the 2 in the left hand corner.  </a:t>
            </a:r>
          </a:p>
          <a:p>
            <a:r>
              <a:rPr lang="en-US" dirty="0"/>
              <a:t>Students will almost always spell the website wrong</a:t>
            </a:r>
          </a:p>
          <a:p>
            <a:r>
              <a:rPr lang="en-US" dirty="0"/>
              <a:t>I am going to login to show you from now on what you will see as a user</a:t>
            </a:r>
          </a:p>
        </p:txBody>
      </p:sp>
    </p:spTree>
    <p:extLst>
      <p:ext uri="{BB962C8B-B14F-4D97-AF65-F5344CB8AC3E}">
        <p14:creationId xmlns:p14="http://schemas.microsoft.com/office/powerpoint/2010/main" val="373007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2878E-4801-E045-8FC1-2AD4AC48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Quizizz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99B5-1AF5-5240-939B-E19D439FA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the after login screen</a:t>
            </a:r>
          </a:p>
          <a:p>
            <a:r>
              <a:rPr lang="en-US" dirty="0">
                <a:solidFill>
                  <a:schemeClr val="bg1"/>
                </a:solidFill>
              </a:rPr>
              <a:t>You can either search for any topic or on the left hand side is all your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If you click on the left it will show all thee </a:t>
            </a:r>
            <a:r>
              <a:rPr lang="en-US" dirty="0" err="1">
                <a:solidFill>
                  <a:schemeClr val="bg1"/>
                </a:solidFill>
              </a:rPr>
              <a:t>quizizzes</a:t>
            </a:r>
            <a:r>
              <a:rPr lang="en-US" dirty="0">
                <a:solidFill>
                  <a:schemeClr val="bg1"/>
                </a:solidFill>
              </a:rPr>
              <a:t> you have created and all reports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EFBF8C9-BA17-1D46-AA0A-F4C4091E02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9869" y="643468"/>
            <a:ext cx="6943961" cy="5410198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EEED40-7955-DC41-930E-467EB504CDFB}"/>
              </a:ext>
            </a:extLst>
          </p:cNvPr>
          <p:cNvCxnSpPr/>
          <p:nvPr/>
        </p:nvCxnSpPr>
        <p:spPr>
          <a:xfrm flipV="1">
            <a:off x="3674533" y="2912533"/>
            <a:ext cx="1456267" cy="516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29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571AE8-F514-F946-BFE3-487F16A9C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4" y="3377509"/>
            <a:ext cx="3682213" cy="2734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D3F51F-E0F2-41F0-9EAD-111C87DFF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966FA-F45D-2349-8FA5-C6B4EBAA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752" y="240631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My Quizzes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ECEF4B-7DBE-A04E-859A-0F6DEC4EB4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1733" y="684941"/>
            <a:ext cx="4671595" cy="237083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A65304-ED1C-9F41-B1BF-B2C7D3B2C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2099733"/>
            <a:ext cx="6587067" cy="4572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Under my quizzes you can see all the quizzes I have created and used</a:t>
            </a:r>
          </a:p>
          <a:p>
            <a:r>
              <a:rPr lang="en-US" dirty="0">
                <a:solidFill>
                  <a:srgbClr val="FFFFFF"/>
                </a:solidFill>
              </a:rPr>
              <a:t>If I click on one a new box opens</a:t>
            </a:r>
          </a:p>
          <a:p>
            <a:r>
              <a:rPr lang="en-US" dirty="0">
                <a:solidFill>
                  <a:srgbClr val="FFFFFF"/>
                </a:solidFill>
              </a:rPr>
              <a:t>You can choose live game which will give a code for the whole class and placings or assign it as homework for a certain time period.  I use this most often and set a goal they must reach to be done with the assignment.  I usually will say something like:</a:t>
            </a:r>
          </a:p>
          <a:p>
            <a:r>
              <a:rPr lang="en-US" dirty="0">
                <a:solidFill>
                  <a:srgbClr val="FFFFFF"/>
                </a:solidFill>
              </a:rPr>
              <a:t>You can do this as many times as you would like but you must get an 85% to get an A.  They are the same questions and it is usually information I want them to know.  If I do put it in the gradebook its usually for say 5 points but they realize they remember the information and start doing it on their own multiple times later in the year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8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6337-F435-3947-BF12-CA6B7273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02" y="202692"/>
            <a:ext cx="3729398" cy="1188720"/>
          </a:xfrm>
        </p:spPr>
        <p:txBody>
          <a:bodyPr/>
          <a:lstStyle/>
          <a:p>
            <a:r>
              <a:rPr lang="en-US" dirty="0"/>
              <a:t>Quizizz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15B72-3641-0949-B2A7-EE13EAF52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62667"/>
            <a:ext cx="5853683" cy="4995333"/>
          </a:xfrm>
        </p:spPr>
        <p:txBody>
          <a:bodyPr/>
          <a:lstStyle/>
          <a:p>
            <a:r>
              <a:rPr lang="en-US" dirty="0"/>
              <a:t>I chose this as homework</a:t>
            </a:r>
          </a:p>
          <a:p>
            <a:r>
              <a:rPr lang="en-US" dirty="0"/>
              <a:t>You set the time it is available</a:t>
            </a:r>
          </a:p>
          <a:p>
            <a:r>
              <a:rPr lang="en-US" dirty="0"/>
              <a:t>From there the same code will be available until time has</a:t>
            </a:r>
            <a:br>
              <a:rPr lang="en-US" dirty="0"/>
            </a:br>
            <a:r>
              <a:rPr lang="en-US" dirty="0"/>
              <a:t>expired.  Or you can </a:t>
            </a:r>
            <a:r>
              <a:rPr lang="en-US" dirty="0" err="1"/>
              <a:t>sinc</a:t>
            </a:r>
            <a:r>
              <a:rPr lang="en-US" dirty="0"/>
              <a:t> it to google classroom </a:t>
            </a:r>
          </a:p>
          <a:p>
            <a:r>
              <a:rPr lang="en-US" dirty="0"/>
              <a:t>They will be able to do it as many times as possible if it is homework</a:t>
            </a:r>
          </a:p>
          <a:p>
            <a:r>
              <a:rPr lang="en-US" dirty="0"/>
              <a:t>It tells you real time how students are doing and what question they are on.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928AD4-4C04-A848-8772-4C2A52AB75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1" y="202692"/>
            <a:ext cx="6553200" cy="2755668"/>
          </a:xfrm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68E9CC-F032-6747-A43C-29F3386C1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29" y="3278987"/>
            <a:ext cx="6553200" cy="33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7F45-2F8A-AC43-A9CE-138944FD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88933" cy="1188720"/>
          </a:xfrm>
        </p:spPr>
        <p:txBody>
          <a:bodyPr/>
          <a:lstStyle/>
          <a:p>
            <a:r>
              <a:rPr lang="en-US" dirty="0"/>
              <a:t>Quizizz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BA1FC-EAE2-1442-93C7-B15F6AF4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19031"/>
            <a:ext cx="4271771" cy="2353902"/>
          </a:xfrm>
        </p:spPr>
        <p:txBody>
          <a:bodyPr/>
          <a:lstStyle/>
          <a:p>
            <a:r>
              <a:rPr lang="en-US" dirty="0"/>
              <a:t>The question screen looks like this</a:t>
            </a:r>
          </a:p>
          <a:p>
            <a:r>
              <a:rPr lang="en-US" dirty="0"/>
              <a:t>I usually take the timer off but not always</a:t>
            </a:r>
          </a:p>
          <a:p>
            <a:r>
              <a:rPr lang="en-US" dirty="0"/>
              <a:t>If they get it correct they will get a supportive meme and points</a:t>
            </a:r>
          </a:p>
          <a:p>
            <a:r>
              <a:rPr lang="en-US" dirty="0"/>
              <a:t>If they get it incorrect they will get a different type of meme and 0 points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9133D5-AFB3-B549-95DD-10D5E85F8E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03069" y="112192"/>
            <a:ext cx="4270375" cy="2153055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E86D33-96B1-9E48-8BF5-9727C9241630}"/>
              </a:ext>
            </a:extLst>
          </p:cNvPr>
          <p:cNvCxnSpPr/>
          <p:nvPr/>
        </p:nvCxnSpPr>
        <p:spPr>
          <a:xfrm flipV="1">
            <a:off x="3572933" y="795867"/>
            <a:ext cx="3776134" cy="592666"/>
          </a:xfrm>
          <a:prstGeom prst="straightConnector1">
            <a:avLst/>
          </a:prstGeom>
          <a:ln>
            <a:solidFill>
              <a:schemeClr val="tx1">
                <a:alpha val="92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0F859E-CBF9-A545-A3ED-4DEC5674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2395982"/>
            <a:ext cx="4453467" cy="313325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D6D751-8055-4842-91CC-4C54AE9CE868}"/>
              </a:ext>
            </a:extLst>
          </p:cNvPr>
          <p:cNvCxnSpPr/>
          <p:nvPr/>
        </p:nvCxnSpPr>
        <p:spPr>
          <a:xfrm>
            <a:off x="3759200" y="2265247"/>
            <a:ext cx="3098799" cy="8843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1E59BE-A1CF-054A-AFD5-E159C586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81" y="4228907"/>
            <a:ext cx="4273170" cy="215305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F96606-695C-A547-8983-DB21B8E70680}"/>
              </a:ext>
            </a:extLst>
          </p:cNvPr>
          <p:cNvCxnSpPr/>
          <p:nvPr/>
        </p:nvCxnSpPr>
        <p:spPr>
          <a:xfrm>
            <a:off x="1250780" y="3429000"/>
            <a:ext cx="0" cy="799907"/>
          </a:xfrm>
          <a:prstGeom prst="straightConnector1">
            <a:avLst/>
          </a:prstGeom>
          <a:ln w="25400">
            <a:solidFill>
              <a:srgbClr val="FF0000">
                <a:alpha val="61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6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A5D7-C7FC-C740-B2A6-C196586F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69" y="219626"/>
            <a:ext cx="2120731" cy="1188720"/>
          </a:xfrm>
        </p:spPr>
        <p:txBody>
          <a:bodyPr/>
          <a:lstStyle/>
          <a:p>
            <a:r>
              <a:rPr lang="en-US" dirty="0" err="1"/>
              <a:t>quizizz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AA2B-4E05-A342-B84E-6FD39F8A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78008"/>
            <a:ext cx="4271771" cy="4319591"/>
          </a:xfrm>
        </p:spPr>
        <p:txBody>
          <a:bodyPr>
            <a:normAutofit/>
          </a:bodyPr>
          <a:lstStyle/>
          <a:p>
            <a:r>
              <a:rPr lang="en-US" dirty="0"/>
              <a:t>After they finish they will get a screen with how they did</a:t>
            </a:r>
          </a:p>
          <a:p>
            <a:r>
              <a:rPr lang="en-US" dirty="0"/>
              <a:t>There is a flashcard option on the bottom as well</a:t>
            </a:r>
          </a:p>
          <a:p>
            <a:r>
              <a:rPr lang="en-US" dirty="0"/>
              <a:t>For me I look at the reports section on the left hand of the screen or receive an email when time has expired</a:t>
            </a:r>
          </a:p>
          <a:p>
            <a:r>
              <a:rPr lang="en-US" dirty="0"/>
              <a:t>I can see how students did and if I need to reteach</a:t>
            </a:r>
          </a:p>
          <a:p>
            <a:r>
              <a:rPr lang="en-US" dirty="0"/>
              <a:t>I can also email the parents if I so choose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8A783A-7662-B74E-8A69-196C282828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1771" y="-42333"/>
            <a:ext cx="2587160" cy="3101975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C1FF7FA-02EA-C340-B6E6-0E0E19129CA2}"/>
              </a:ext>
            </a:extLst>
          </p:cNvPr>
          <p:cNvSpPr/>
          <p:nvPr/>
        </p:nvSpPr>
        <p:spPr>
          <a:xfrm>
            <a:off x="3335867" y="1168400"/>
            <a:ext cx="812800" cy="709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4A7EE3-E3A8-7B4B-A72C-3C19E61E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71" y="3183467"/>
            <a:ext cx="3780529" cy="3674533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F925CD-77DB-D944-8B7A-249B74A5A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102" y="-42333"/>
            <a:ext cx="332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E477-AED0-9144-BC68-BE69D2E2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4800"/>
            <a:ext cx="7729728" cy="1188720"/>
          </a:xfrm>
        </p:spPr>
        <p:txBody>
          <a:bodyPr/>
          <a:lstStyle/>
          <a:p>
            <a:r>
              <a:rPr lang="en-US" dirty="0"/>
              <a:t>Quizizz-Final Thoughts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25EA86-F090-174E-9109-0C6F6A39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2638044"/>
            <a:ext cx="11616267" cy="3915156"/>
          </a:xfrm>
        </p:spPr>
        <p:txBody>
          <a:bodyPr/>
          <a:lstStyle/>
          <a:p>
            <a:r>
              <a:rPr lang="en-US" dirty="0"/>
              <a:t>Kids generally like Quizizz better than Kahoot because they can do them at their own pace, on their own device as many times as they would like. </a:t>
            </a:r>
          </a:p>
          <a:p>
            <a:r>
              <a:rPr lang="en-US" dirty="0"/>
              <a:t>They like the instant feedback and the meme’s</a:t>
            </a:r>
          </a:p>
          <a:p>
            <a:r>
              <a:rPr lang="en-US" dirty="0"/>
              <a:t>Junior high especially love Quizizz and ask to do them often</a:t>
            </a:r>
          </a:p>
          <a:p>
            <a:r>
              <a:rPr lang="en-US" dirty="0"/>
              <a:t>I have done them as reviews for tests or simple note checks</a:t>
            </a:r>
          </a:p>
          <a:p>
            <a:r>
              <a:rPr lang="en-US" dirty="0"/>
              <a:t>It is nice for me to get feedback too and its emailed right to me</a:t>
            </a:r>
          </a:p>
          <a:p>
            <a:r>
              <a:rPr lang="en-US" dirty="0"/>
              <a:t>I have also used it for pre-tests and when you talk about that material later in notes it comes back to their memory if they got it right or wrong.</a:t>
            </a:r>
          </a:p>
          <a:p>
            <a:r>
              <a:rPr lang="en-US" dirty="0"/>
              <a:t>I would say whatever way you want to use </a:t>
            </a:r>
            <a:r>
              <a:rPr lang="en-US" dirty="0" err="1"/>
              <a:t>quizizz</a:t>
            </a:r>
            <a:r>
              <a:rPr lang="en-US" dirty="0"/>
              <a:t> it could fall under all four categories of the SAMR system.  It just depends how </a:t>
            </a:r>
            <a:r>
              <a:rPr lang="en-US"/>
              <a:t>you want to use it.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854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656</Words>
  <Application>Microsoft Macintosh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Quizizz.com</vt:lpstr>
      <vt:lpstr>What is it?</vt:lpstr>
      <vt:lpstr>Starting out</vt:lpstr>
      <vt:lpstr>Quizizz</vt:lpstr>
      <vt:lpstr>My Quizzes</vt:lpstr>
      <vt:lpstr>Quizizz</vt:lpstr>
      <vt:lpstr>Quizizz</vt:lpstr>
      <vt:lpstr>quizizz</vt:lpstr>
      <vt:lpstr>Quizizz-Final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Quizizz.com</dc:title>
  <dc:creator>Justin  R Folk</dc:creator>
  <cp:lastModifiedBy>Justin  R Folk</cp:lastModifiedBy>
  <cp:revision>6</cp:revision>
  <dcterms:created xsi:type="dcterms:W3CDTF">2019-07-29T19:51:57Z</dcterms:created>
  <dcterms:modified xsi:type="dcterms:W3CDTF">2019-07-29T20:30:35Z</dcterms:modified>
</cp:coreProperties>
</file>