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74" d="100"/>
          <a:sy n="74" d="100"/>
        </p:scale>
        <p:origin x="37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7/18/2019</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7/18/2019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7/18/2019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7/18/2019</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7/18/2019</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7/18/2019</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7/18/2019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7/18/2019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7/18/2019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7/18/2019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7/18/2019</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SAMR Assignment: ABC Mouse</a:t>
            </a:r>
          </a:p>
        </p:txBody>
      </p:sp>
      <p:sp>
        <p:nvSpPr>
          <p:cNvPr id="3" name="Subtitle 2"/>
          <p:cNvSpPr>
            <a:spLocks noGrp="1"/>
          </p:cNvSpPr>
          <p:nvPr>
            <p:ph type="subTitle" idx="1"/>
          </p:nvPr>
        </p:nvSpPr>
        <p:spPr/>
        <p:txBody>
          <a:bodyPr vert="horz" lIns="91440" tIns="45720" rIns="91440" bIns="45720" rtlCol="0" anchor="t">
            <a:normAutofit/>
          </a:bodyPr>
          <a:lstStyle/>
          <a:p>
            <a:r>
              <a:rPr lang="en-US" dirty="0"/>
              <a:t>By: Josephine Poitra</a:t>
            </a:r>
          </a:p>
        </p:txBody>
      </p:sp>
    </p:spTree>
    <p:extLst>
      <p:ext uri="{BB962C8B-B14F-4D97-AF65-F5344CB8AC3E}">
        <p14:creationId xmlns:p14="http://schemas.microsoft.com/office/powerpoint/2010/main" val="3402371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object&#10;&#10;Description generated with high confidence">
            <a:extLst>
              <a:ext uri="{FF2B5EF4-FFF2-40B4-BE49-F238E27FC236}">
                <a16:creationId xmlns:a16="http://schemas.microsoft.com/office/drawing/2014/main" xmlns="" id="{5F8F8DCE-56C5-43F1-BCED-1E5247EAD7FA}"/>
              </a:ext>
            </a:extLst>
          </p:cNvPr>
          <p:cNvPicPr>
            <a:picLocks noChangeAspect="1"/>
          </p:cNvPicPr>
          <p:nvPr/>
        </p:nvPicPr>
        <p:blipFill>
          <a:blip r:embed="rId2"/>
          <a:stretch>
            <a:fillRect/>
          </a:stretch>
        </p:blipFill>
        <p:spPr>
          <a:xfrm>
            <a:off x="3933645" y="1205739"/>
            <a:ext cx="7947803" cy="5122258"/>
          </a:xfrm>
          <a:prstGeom prst="rect">
            <a:avLst/>
          </a:prstGeom>
        </p:spPr>
      </p:pic>
      <p:sp>
        <p:nvSpPr>
          <p:cNvPr id="4" name="TextBox 3">
            <a:extLst>
              <a:ext uri="{FF2B5EF4-FFF2-40B4-BE49-F238E27FC236}">
                <a16:creationId xmlns:a16="http://schemas.microsoft.com/office/drawing/2014/main" xmlns="" id="{F801D79A-7A42-4943-82D6-EFF272413B51}"/>
              </a:ext>
            </a:extLst>
          </p:cNvPr>
          <p:cNvSpPr txBox="1"/>
          <p:nvPr/>
        </p:nvSpPr>
        <p:spPr>
          <a:xfrm>
            <a:off x="195532" y="1892060"/>
            <a:ext cx="3289539"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t>ABC Mouse is an App I use in my classroom every day. The App is intended for pre-K- 2nd grade. It is a paid App, but most administrators will pay for the App. The students love ABC </a:t>
            </a:r>
            <a:r>
              <a:rPr lang="en-US" sz="2000"/>
              <a:t>Mouse, in my experience it was their favorite time of the day. </a:t>
            </a:r>
          </a:p>
        </p:txBody>
      </p:sp>
    </p:spTree>
    <p:extLst>
      <p:ext uri="{BB962C8B-B14F-4D97-AF65-F5344CB8AC3E}">
        <p14:creationId xmlns:p14="http://schemas.microsoft.com/office/powerpoint/2010/main" val="38407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A screenshot of a computer&#10;&#10;Description generated with high confidence">
            <a:extLst>
              <a:ext uri="{FF2B5EF4-FFF2-40B4-BE49-F238E27FC236}">
                <a16:creationId xmlns:a16="http://schemas.microsoft.com/office/drawing/2014/main" xmlns="" id="{A93514A2-D4F5-4066-9F96-E305ADDC06E5}"/>
              </a:ext>
            </a:extLst>
          </p:cNvPr>
          <p:cNvPicPr>
            <a:picLocks noChangeAspect="1"/>
          </p:cNvPicPr>
          <p:nvPr/>
        </p:nvPicPr>
        <p:blipFill>
          <a:blip r:embed="rId2"/>
          <a:stretch>
            <a:fillRect/>
          </a:stretch>
        </p:blipFill>
        <p:spPr>
          <a:xfrm>
            <a:off x="6392174" y="3161060"/>
            <a:ext cx="5633049" cy="3152561"/>
          </a:xfrm>
          <a:prstGeom prst="rect">
            <a:avLst/>
          </a:prstGeom>
        </p:spPr>
      </p:pic>
      <p:pic>
        <p:nvPicPr>
          <p:cNvPr id="8" name="Picture 8" descr="A screenshot of a computer&#10;&#10;Description generated with high confidence">
            <a:extLst>
              <a:ext uri="{FF2B5EF4-FFF2-40B4-BE49-F238E27FC236}">
                <a16:creationId xmlns:a16="http://schemas.microsoft.com/office/drawing/2014/main" xmlns="" id="{89458DF5-33E6-4EE6-BE7F-70F748777BC3}"/>
              </a:ext>
            </a:extLst>
          </p:cNvPr>
          <p:cNvPicPr>
            <a:picLocks noChangeAspect="1"/>
          </p:cNvPicPr>
          <p:nvPr/>
        </p:nvPicPr>
        <p:blipFill>
          <a:blip r:embed="rId3"/>
          <a:stretch>
            <a:fillRect/>
          </a:stretch>
        </p:blipFill>
        <p:spPr>
          <a:xfrm>
            <a:off x="368060" y="3161060"/>
            <a:ext cx="5604294" cy="3152560"/>
          </a:xfrm>
          <a:prstGeom prst="rect">
            <a:avLst/>
          </a:prstGeom>
        </p:spPr>
      </p:pic>
      <p:sp>
        <p:nvSpPr>
          <p:cNvPr id="10" name="TextBox 9">
            <a:extLst>
              <a:ext uri="{FF2B5EF4-FFF2-40B4-BE49-F238E27FC236}">
                <a16:creationId xmlns:a16="http://schemas.microsoft.com/office/drawing/2014/main" xmlns="" id="{BA29E8C9-9C21-4266-B9C3-248B9D441A80}"/>
              </a:ext>
            </a:extLst>
          </p:cNvPr>
          <p:cNvSpPr txBox="1"/>
          <p:nvPr/>
        </p:nvSpPr>
        <p:spPr>
          <a:xfrm>
            <a:off x="8405004" y="637779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 My Learning Path </a:t>
            </a:r>
          </a:p>
        </p:txBody>
      </p:sp>
      <p:sp>
        <p:nvSpPr>
          <p:cNvPr id="11" name="TextBox 10">
            <a:extLst>
              <a:ext uri="{FF2B5EF4-FFF2-40B4-BE49-F238E27FC236}">
                <a16:creationId xmlns:a16="http://schemas.microsoft.com/office/drawing/2014/main" xmlns="" id="{98E99344-A7D7-4907-8910-7347823F54AD}"/>
              </a:ext>
            </a:extLst>
          </p:cNvPr>
          <p:cNvSpPr txBox="1"/>
          <p:nvPr/>
        </p:nvSpPr>
        <p:spPr>
          <a:xfrm>
            <a:off x="2336860" y="637689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Classroom</a:t>
            </a:r>
          </a:p>
        </p:txBody>
      </p:sp>
      <p:sp>
        <p:nvSpPr>
          <p:cNvPr id="12" name="TextBox 11">
            <a:extLst>
              <a:ext uri="{FF2B5EF4-FFF2-40B4-BE49-F238E27FC236}">
                <a16:creationId xmlns:a16="http://schemas.microsoft.com/office/drawing/2014/main" xmlns="" id="{7A823C7A-87DA-4C10-810A-A41BD0B5E988}"/>
              </a:ext>
            </a:extLst>
          </p:cNvPr>
          <p:cNvSpPr txBox="1"/>
          <p:nvPr/>
        </p:nvSpPr>
        <p:spPr>
          <a:xfrm>
            <a:off x="610678" y="984489"/>
            <a:ext cx="10952671"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When the students go into the App, they can go into the classroom where they have the option to work on any of the subjects or they can go into their learning path where they gradually move into harder skills depending on how quick they pass each level. The teacher also has the option </a:t>
            </a:r>
            <a:r>
              <a:rPr lang="en-US"/>
              <a:t>to assign lessons for each student to work on. The view you see at the bottom is the students view. </a:t>
            </a:r>
          </a:p>
        </p:txBody>
      </p:sp>
    </p:spTree>
    <p:extLst>
      <p:ext uri="{BB962C8B-B14F-4D97-AF65-F5344CB8AC3E}">
        <p14:creationId xmlns:p14="http://schemas.microsoft.com/office/powerpoint/2010/main" val="959129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8">
            <a:extLst>
              <a:ext uri="{FF2B5EF4-FFF2-40B4-BE49-F238E27FC236}">
                <a16:creationId xmlns:a16="http://schemas.microsoft.com/office/drawing/2014/main" xmlns="" id="{16252B3A-05BB-4748-B9EA-C30988E39F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screenshot of a computer&#10;&#10;Description generated with high confidence">
            <a:extLst>
              <a:ext uri="{FF2B5EF4-FFF2-40B4-BE49-F238E27FC236}">
                <a16:creationId xmlns:a16="http://schemas.microsoft.com/office/drawing/2014/main" xmlns="" id="{570BC82A-92FF-41E6-ABD3-2495F19521E2}"/>
              </a:ext>
            </a:extLst>
          </p:cNvPr>
          <p:cNvPicPr>
            <a:picLocks noChangeAspect="1"/>
          </p:cNvPicPr>
          <p:nvPr/>
        </p:nvPicPr>
        <p:blipFill rotWithShape="1">
          <a:blip r:embed="rId2"/>
          <a:srcRect l="16669" r="21296" b="-1"/>
          <a:stretch/>
        </p:blipFill>
        <p:spPr>
          <a:xfrm>
            <a:off x="643469" y="643465"/>
            <a:ext cx="4332561" cy="3928534"/>
          </a:xfrm>
          <a:prstGeom prst="rect">
            <a:avLst/>
          </a:prstGeom>
          <a:ln w="31750" cap="sq">
            <a:noFill/>
            <a:miter lim="800000"/>
          </a:ln>
        </p:spPr>
      </p:pic>
      <p:sp>
        <p:nvSpPr>
          <p:cNvPr id="8" name="Rectangle 10">
            <a:extLst>
              <a:ext uri="{FF2B5EF4-FFF2-40B4-BE49-F238E27FC236}">
                <a16:creationId xmlns:a16="http://schemas.microsoft.com/office/drawing/2014/main" xmlns="" id="{B0AFED52-2600-4804-AD20-A48030C509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297762" y="643467"/>
            <a:ext cx="6250771" cy="1323339"/>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12">
            <a:extLst>
              <a:ext uri="{FF2B5EF4-FFF2-40B4-BE49-F238E27FC236}">
                <a16:creationId xmlns:a16="http://schemas.microsoft.com/office/drawing/2014/main" xmlns="" id="{B65A894E-F0CA-4F85-A8E2-446D1F62C1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3467" y="4891194"/>
            <a:ext cx="4332561" cy="1323339"/>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2" descr="A screenshot of a computer&#10;&#10;Description generated with high confidence">
            <a:extLst>
              <a:ext uri="{FF2B5EF4-FFF2-40B4-BE49-F238E27FC236}">
                <a16:creationId xmlns:a16="http://schemas.microsoft.com/office/drawing/2014/main" xmlns="" id="{63AC1685-2F06-42A5-A650-822A2C0DCA5D}"/>
              </a:ext>
            </a:extLst>
          </p:cNvPr>
          <p:cNvPicPr>
            <a:picLocks noChangeAspect="1"/>
          </p:cNvPicPr>
          <p:nvPr/>
        </p:nvPicPr>
        <p:blipFill rotWithShape="1">
          <a:blip r:embed="rId3"/>
          <a:srcRect l="3984" r="6514" b="-1"/>
          <a:stretch/>
        </p:blipFill>
        <p:spPr>
          <a:xfrm>
            <a:off x="5297761" y="2286001"/>
            <a:ext cx="6250770" cy="3928533"/>
          </a:xfrm>
          <a:prstGeom prst="rect">
            <a:avLst/>
          </a:prstGeom>
          <a:ln w="31750" cap="sq">
            <a:noFill/>
            <a:miter lim="800000"/>
          </a:ln>
        </p:spPr>
      </p:pic>
      <p:sp>
        <p:nvSpPr>
          <p:cNvPr id="12" name="TextBox 11">
            <a:extLst>
              <a:ext uri="{FF2B5EF4-FFF2-40B4-BE49-F238E27FC236}">
                <a16:creationId xmlns:a16="http://schemas.microsoft.com/office/drawing/2014/main" xmlns="" id="{69378A27-C273-465D-9C8C-E75F071ACBBF}"/>
              </a:ext>
            </a:extLst>
          </p:cNvPr>
          <p:cNvSpPr txBox="1"/>
          <p:nvPr/>
        </p:nvSpPr>
        <p:spPr>
          <a:xfrm>
            <a:off x="713116" y="4954437"/>
            <a:ext cx="419531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When choosing one of the subjects, the students have the option to play games, read rooks, or </a:t>
            </a:r>
            <a:r>
              <a:rPr lang="en-US"/>
              <a:t>learn through art. </a:t>
            </a:r>
            <a:endParaRPr lang="en-US" dirty="0"/>
          </a:p>
        </p:txBody>
      </p:sp>
      <p:sp>
        <p:nvSpPr>
          <p:cNvPr id="14" name="TextBox 13">
            <a:extLst>
              <a:ext uri="{FF2B5EF4-FFF2-40B4-BE49-F238E27FC236}">
                <a16:creationId xmlns:a16="http://schemas.microsoft.com/office/drawing/2014/main" xmlns="" id="{D86D38D2-B99C-4BAD-A9E3-68CE614D2E96}"/>
              </a:ext>
            </a:extLst>
          </p:cNvPr>
          <p:cNvSpPr txBox="1"/>
          <p:nvPr/>
        </p:nvSpPr>
        <p:spPr>
          <a:xfrm>
            <a:off x="5427992" y="841615"/>
            <a:ext cx="604999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They also have the option to learn through music which I really encourage. </a:t>
            </a:r>
          </a:p>
        </p:txBody>
      </p:sp>
    </p:spTree>
    <p:extLst>
      <p:ext uri="{BB962C8B-B14F-4D97-AF65-F5344CB8AC3E}">
        <p14:creationId xmlns:p14="http://schemas.microsoft.com/office/powerpoint/2010/main" val="3829234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screenshot of a social media post&#10;&#10;Description generated with very high confidence">
            <a:extLst>
              <a:ext uri="{FF2B5EF4-FFF2-40B4-BE49-F238E27FC236}">
                <a16:creationId xmlns:a16="http://schemas.microsoft.com/office/drawing/2014/main" xmlns="" id="{E2472CED-C58D-45C9-93C2-BE8396BB666B}"/>
              </a:ext>
            </a:extLst>
          </p:cNvPr>
          <p:cNvPicPr>
            <a:picLocks noChangeAspect="1"/>
          </p:cNvPicPr>
          <p:nvPr/>
        </p:nvPicPr>
        <p:blipFill>
          <a:blip r:embed="rId2"/>
          <a:stretch>
            <a:fillRect/>
          </a:stretch>
        </p:blipFill>
        <p:spPr>
          <a:xfrm>
            <a:off x="3344174" y="918191"/>
            <a:ext cx="8522898" cy="4805956"/>
          </a:xfrm>
          <a:prstGeom prst="rect">
            <a:avLst/>
          </a:prstGeom>
        </p:spPr>
      </p:pic>
      <p:sp>
        <p:nvSpPr>
          <p:cNvPr id="4" name="TextBox 3">
            <a:extLst>
              <a:ext uri="{FF2B5EF4-FFF2-40B4-BE49-F238E27FC236}">
                <a16:creationId xmlns:a16="http://schemas.microsoft.com/office/drawing/2014/main" xmlns="" id="{0517C867-048F-4ACD-AAF6-F7BFD2EBE818}"/>
              </a:ext>
            </a:extLst>
          </p:cNvPr>
          <p:cNvSpPr txBox="1"/>
          <p:nvPr/>
        </p:nvSpPr>
        <p:spPr>
          <a:xfrm>
            <a:off x="339306" y="914400"/>
            <a:ext cx="2743200" cy="5324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t>ABC mouse offers many different recourses. If you visit the teacher page, you can monitor the students' progress, assign tasks, and even add the students' parents so they can do assigned activities at home. ABC Mouse also offers printouts to do in the classroom as a helpful tool for teachers. </a:t>
            </a:r>
          </a:p>
        </p:txBody>
      </p:sp>
    </p:spTree>
    <p:extLst>
      <p:ext uri="{BB962C8B-B14F-4D97-AF65-F5344CB8AC3E}">
        <p14:creationId xmlns:p14="http://schemas.microsoft.com/office/powerpoint/2010/main" val="993101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EC6CC55B-5B90-4328-9423-E29438FB9B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 screenshot of a cell phone&#10;&#10;Description generated with very high confidence">
            <a:extLst>
              <a:ext uri="{FF2B5EF4-FFF2-40B4-BE49-F238E27FC236}">
                <a16:creationId xmlns:a16="http://schemas.microsoft.com/office/drawing/2014/main" xmlns="" id="{416DAB79-1585-4400-A5C8-D1D20AD4D8B5}"/>
              </a:ext>
            </a:extLst>
          </p:cNvPr>
          <p:cNvPicPr>
            <a:picLocks noChangeAspect="1"/>
          </p:cNvPicPr>
          <p:nvPr/>
        </p:nvPicPr>
        <p:blipFill>
          <a:blip r:embed="rId2"/>
          <a:stretch>
            <a:fillRect/>
          </a:stretch>
        </p:blipFill>
        <p:spPr>
          <a:xfrm>
            <a:off x="643466" y="1985962"/>
            <a:ext cx="5130799" cy="2886074"/>
          </a:xfrm>
          <a:prstGeom prst="rect">
            <a:avLst/>
          </a:prstGeom>
          <a:ln w="127000" cap="sq">
            <a:solidFill>
              <a:srgbClr val="FFFFFF"/>
            </a:solidFill>
            <a:miter lim="800000"/>
          </a:ln>
        </p:spPr>
      </p:pic>
      <p:pic>
        <p:nvPicPr>
          <p:cNvPr id="4" name="Picture 4" descr="A screenshot of a computer&#10;&#10;Description generated with very high confidence">
            <a:extLst>
              <a:ext uri="{FF2B5EF4-FFF2-40B4-BE49-F238E27FC236}">
                <a16:creationId xmlns:a16="http://schemas.microsoft.com/office/drawing/2014/main" xmlns="" id="{9160C309-BFF0-4C33-982C-EDBA87CE8522}"/>
              </a:ext>
            </a:extLst>
          </p:cNvPr>
          <p:cNvPicPr>
            <a:picLocks noChangeAspect="1"/>
          </p:cNvPicPr>
          <p:nvPr/>
        </p:nvPicPr>
        <p:blipFill>
          <a:blip r:embed="rId3"/>
          <a:stretch>
            <a:fillRect/>
          </a:stretch>
        </p:blipFill>
        <p:spPr>
          <a:xfrm>
            <a:off x="6417732" y="1985963"/>
            <a:ext cx="5130801" cy="2886075"/>
          </a:xfrm>
          <a:prstGeom prst="rect">
            <a:avLst/>
          </a:prstGeom>
          <a:ln w="127000" cap="sq">
            <a:solidFill>
              <a:srgbClr val="FFFFFF"/>
            </a:solidFill>
            <a:miter lim="800000"/>
          </a:ln>
        </p:spPr>
      </p:pic>
    </p:spTree>
    <p:extLst>
      <p:ext uri="{BB962C8B-B14F-4D97-AF65-F5344CB8AC3E}">
        <p14:creationId xmlns:p14="http://schemas.microsoft.com/office/powerpoint/2010/main" val="520844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568DBFF-B78D-4BA4-9763-5315508E72C1}"/>
              </a:ext>
            </a:extLst>
          </p:cNvPr>
          <p:cNvSpPr txBox="1"/>
          <p:nvPr/>
        </p:nvSpPr>
        <p:spPr>
          <a:xfrm>
            <a:off x="4609381" y="770626"/>
            <a:ext cx="318889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dirty="0"/>
              <a:t>Reflection</a:t>
            </a:r>
          </a:p>
        </p:txBody>
      </p:sp>
      <p:sp>
        <p:nvSpPr>
          <p:cNvPr id="3" name="TextBox 2">
            <a:extLst>
              <a:ext uri="{FF2B5EF4-FFF2-40B4-BE49-F238E27FC236}">
                <a16:creationId xmlns:a16="http://schemas.microsoft.com/office/drawing/2014/main" xmlns="" id="{70AB7794-9962-41AD-845D-81AE18684941}"/>
              </a:ext>
            </a:extLst>
          </p:cNvPr>
          <p:cNvSpPr txBox="1"/>
          <p:nvPr/>
        </p:nvSpPr>
        <p:spPr>
          <a:xfrm>
            <a:off x="1948671" y="1776143"/>
            <a:ext cx="7890294"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ABC Mouse is something I use daily. The students love it and often ask to go on it during incentive times. On the SAMR model, ABC Mouse would fall under the redefinition portion. When using ABC Mouse the students do have the opportunity to learn new concepts depending on how quickly they are moving through the program. ABC Mouse is also a great resource for teachers and parents. I would highly recommend ABC Mouse to any Pre-K- 2nd grade teachers. </a:t>
            </a:r>
          </a:p>
        </p:txBody>
      </p:sp>
    </p:spTree>
    <p:extLst>
      <p:ext uri="{BB962C8B-B14F-4D97-AF65-F5344CB8AC3E}">
        <p14:creationId xmlns:p14="http://schemas.microsoft.com/office/powerpoint/2010/main" val="3414027648"/>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TC104033937[[fn=Vapor Trail]]</Template>
  <TotalTime>0</TotalTime>
  <Words>321</Words>
  <Application>Microsoft Office PowerPoint</Application>
  <PresentationFormat>Widescreen</PresentationFormat>
  <Paragraphs>11</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Century Gothic</vt:lpstr>
      <vt:lpstr>Vapor Trail</vt:lpstr>
      <vt:lpstr>SAMR Assignment: ABC Mouse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Josie P</dc:creator>
  <cp:lastModifiedBy>jozy_2001@hotmail.com</cp:lastModifiedBy>
  <cp:revision>279</cp:revision>
  <dcterms:created xsi:type="dcterms:W3CDTF">2013-07-15T20:26:09Z</dcterms:created>
  <dcterms:modified xsi:type="dcterms:W3CDTF">2019-07-18T21:21:40Z</dcterms:modified>
</cp:coreProperties>
</file>